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8"/>
  </p:notesMasterIdLst>
  <p:sldIdLst>
    <p:sldId id="287" r:id="rId3"/>
    <p:sldId id="256" r:id="rId4"/>
    <p:sldId id="259" r:id="rId5"/>
    <p:sldId id="278" r:id="rId6"/>
    <p:sldId id="274" r:id="rId7"/>
    <p:sldId id="280" r:id="rId8"/>
    <p:sldId id="281" r:id="rId9"/>
    <p:sldId id="275" r:id="rId10"/>
    <p:sldId id="269" r:id="rId11"/>
    <p:sldId id="277" r:id="rId12"/>
    <p:sldId id="266" r:id="rId13"/>
    <p:sldId id="284" r:id="rId14"/>
    <p:sldId id="283" r:id="rId15"/>
    <p:sldId id="267" r:id="rId16"/>
    <p:sldId id="286" r:id="rId1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 Winstead" initials="RE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00"/>
    <a:srgbClr val="003300"/>
    <a:srgbClr val="3366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200" y="12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4875747474836091"/>
          <c:y val="0.10142880132419882"/>
          <c:w val="0.56717559995370337"/>
          <c:h val="0.7679456526736862"/>
        </c:manualLayout>
      </c:layout>
      <c:pieChart>
        <c:varyColors val="1"/>
        <c:ser>
          <c:idx val="0"/>
          <c:order val="0"/>
          <c:tx>
            <c:strRef>
              <c:f>Sheet1!$B$1</c:f>
              <c:strCache>
                <c:ptCount val="1"/>
                <c:pt idx="0">
                  <c:v>Column1</c:v>
                </c:pt>
              </c:strCache>
            </c:strRef>
          </c:tx>
          <c:dPt>
            <c:idx val="1"/>
            <c:bubble3D val="0"/>
            <c:spPr>
              <a:solidFill>
                <a:schemeClr val="accent6">
                  <a:lumMod val="40000"/>
                  <a:lumOff val="60000"/>
                </a:schemeClr>
              </a:solidFill>
            </c:spPr>
          </c:dPt>
          <c:dLbls>
            <c:dLbl>
              <c:idx val="0"/>
              <c:spPr/>
              <c:txPr>
                <a:bodyPr/>
                <a:lstStyle/>
                <a:p>
                  <a:pPr>
                    <a:defRPr>
                      <a:solidFill>
                        <a:schemeClr val="bg1"/>
                      </a:solidFill>
                    </a:defRPr>
                  </a:pPr>
                  <a:endParaRPr lang="en-US"/>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Sheet1!$A$2:$A$3</c:f>
              <c:strCache>
                <c:ptCount val="2"/>
                <c:pt idx="0">
                  <c:v>Open Burning Ground</c:v>
                </c:pt>
                <c:pt idx="1">
                  <c:v>Incinerator</c:v>
                </c:pt>
              </c:strCache>
            </c:strRef>
          </c:cat>
          <c:val>
            <c:numRef>
              <c:f>Sheet1!$B$2:$B$3</c:f>
              <c:numCache>
                <c:formatCode>#,##0</c:formatCode>
                <c:ptCount val="2"/>
                <c:pt idx="0">
                  <c:v>428640.9</c:v>
                </c:pt>
                <c:pt idx="1">
                  <c:v>1225203</c:v>
                </c:pt>
              </c:numCache>
            </c:numRef>
          </c:val>
        </c:ser>
        <c:dLbls>
          <c:showLegendKey val="0"/>
          <c:showVal val="0"/>
          <c:showCatName val="1"/>
          <c:showSerName val="0"/>
          <c:showPercent val="1"/>
          <c:showBubbleSize val="0"/>
          <c:showLeaderLines val="1"/>
        </c:dLbls>
        <c:firstSliceAng val="0"/>
      </c:pieChart>
      <c:spPr>
        <a:ln>
          <a:solidFill>
            <a:schemeClr val="accent1"/>
          </a:solidFill>
        </a:ln>
      </c:spPr>
    </c:plotArea>
    <c:plotVisOnly val="1"/>
    <c:dispBlanksAs val="gap"/>
    <c:showDLblsOverMax val="0"/>
  </c:chart>
  <c:txPr>
    <a:bodyPr/>
    <a:lstStyle/>
    <a:p>
      <a:pPr>
        <a:defRPr sz="1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Daily</a:t>
            </a:r>
            <a:r>
              <a:rPr lang="en-US" baseline="0" dirty="0" smtClean="0"/>
              <a:t> </a:t>
            </a:r>
            <a:r>
              <a:rPr lang="en-US" dirty="0" smtClean="0"/>
              <a:t>Chromium Limits set by DEQ</a:t>
            </a:r>
            <a:endParaRPr lang="en-US" dirty="0"/>
          </a:p>
        </c:rich>
      </c:tx>
      <c:layout>
        <c:manualLayout>
          <c:xMode val="edge"/>
          <c:yMode val="edge"/>
          <c:x val="5.9879227053140097E-2"/>
          <c:y val="3.9119804400977995E-2"/>
        </c:manualLayout>
      </c:layout>
      <c:overlay val="0"/>
    </c:title>
    <c:autoTitleDeleted val="0"/>
    <c:plotArea>
      <c:layout>
        <c:manualLayout>
          <c:layoutTarget val="inner"/>
          <c:xMode val="edge"/>
          <c:yMode val="edge"/>
          <c:x val="5.6767469283730838E-2"/>
          <c:y val="0.1214672493566666"/>
          <c:w val="0.47842652820571341"/>
          <c:h val="0.79001315544603379"/>
        </c:manualLayout>
      </c:layout>
      <c:barChart>
        <c:barDir val="col"/>
        <c:grouping val="stacked"/>
        <c:varyColors val="0"/>
        <c:ser>
          <c:idx val="0"/>
          <c:order val="0"/>
          <c:tx>
            <c:strRef>
              <c:f>Sheet1!$B$1</c:f>
              <c:strCache>
                <c:ptCount val="1"/>
                <c:pt idx="0">
                  <c:v>Parts Per Million</c:v>
                </c:pt>
              </c:strCache>
            </c:strRef>
          </c:tx>
          <c:spPr>
            <a:solidFill>
              <a:srgbClr val="336600"/>
            </a:solidFill>
          </c:spPr>
          <c:invertIfNegative val="0"/>
          <c:cat>
            <c:strRef>
              <c:f>Sheet1!$A$2:$A$4</c:f>
              <c:strCache>
                <c:ptCount val="3"/>
                <c:pt idx="0">
                  <c:v>2000 lb </c:v>
                </c:pt>
                <c:pt idx="1">
                  <c:v>1100 lb</c:v>
                </c:pt>
                <c:pt idx="2">
                  <c:v>500 lb</c:v>
                </c:pt>
              </c:strCache>
            </c:strRef>
          </c:cat>
          <c:val>
            <c:numRef>
              <c:f>Sheet1!$B$2:$B$4</c:f>
              <c:numCache>
                <c:formatCode>General</c:formatCode>
                <c:ptCount val="3"/>
                <c:pt idx="0">
                  <c:v>6.3</c:v>
                </c:pt>
                <c:pt idx="1">
                  <c:v>5.9</c:v>
                </c:pt>
                <c:pt idx="2">
                  <c:v>2.7</c:v>
                </c:pt>
              </c:numCache>
            </c:numRef>
          </c:val>
        </c:ser>
        <c:ser>
          <c:idx val="1"/>
          <c:order val="1"/>
          <c:tx>
            <c:strRef>
              <c:f>Sheet1!$C$1</c:f>
              <c:strCache>
                <c:ptCount val="1"/>
                <c:pt idx="0">
                  <c:v>Requested change</c:v>
                </c:pt>
              </c:strCache>
            </c:strRef>
          </c:tx>
          <c:spPr>
            <a:pattFill prst="ltDnDiag">
              <a:fgClr>
                <a:srgbClr val="336600"/>
              </a:fgClr>
              <a:bgClr>
                <a:schemeClr val="bg1"/>
              </a:bgClr>
            </a:pattFill>
          </c:spPr>
          <c:invertIfNegative val="0"/>
          <c:cat>
            <c:strRef>
              <c:f>Sheet1!$A$2:$A$4</c:f>
              <c:strCache>
                <c:ptCount val="3"/>
                <c:pt idx="0">
                  <c:v>2000 lb </c:v>
                </c:pt>
                <c:pt idx="1">
                  <c:v>1100 lb</c:v>
                </c:pt>
                <c:pt idx="2">
                  <c:v>500 lb</c:v>
                </c:pt>
              </c:strCache>
            </c:strRef>
          </c:cat>
          <c:val>
            <c:numRef>
              <c:f>Sheet1!$C$2:$C$4</c:f>
              <c:numCache>
                <c:formatCode>General</c:formatCode>
                <c:ptCount val="3"/>
                <c:pt idx="0">
                  <c:v>0</c:v>
                </c:pt>
                <c:pt idx="1">
                  <c:v>0</c:v>
                </c:pt>
                <c:pt idx="2">
                  <c:v>3.2</c:v>
                </c:pt>
              </c:numCache>
            </c:numRef>
          </c:val>
        </c:ser>
        <c:dLbls>
          <c:showLegendKey val="0"/>
          <c:showVal val="0"/>
          <c:showCatName val="0"/>
          <c:showSerName val="0"/>
          <c:showPercent val="0"/>
          <c:showBubbleSize val="0"/>
        </c:dLbls>
        <c:gapWidth val="55"/>
        <c:overlap val="100"/>
        <c:axId val="251967520"/>
        <c:axId val="251967912"/>
      </c:barChart>
      <c:catAx>
        <c:axId val="251967520"/>
        <c:scaling>
          <c:orientation val="minMax"/>
        </c:scaling>
        <c:delete val="0"/>
        <c:axPos val="b"/>
        <c:numFmt formatCode="General" sourceLinked="0"/>
        <c:majorTickMark val="none"/>
        <c:minorTickMark val="none"/>
        <c:tickLblPos val="nextTo"/>
        <c:crossAx val="251967912"/>
        <c:crosses val="autoZero"/>
        <c:auto val="1"/>
        <c:lblAlgn val="ctr"/>
        <c:lblOffset val="100"/>
        <c:noMultiLvlLbl val="0"/>
      </c:catAx>
      <c:valAx>
        <c:axId val="251967912"/>
        <c:scaling>
          <c:orientation val="minMax"/>
        </c:scaling>
        <c:delete val="0"/>
        <c:axPos val="l"/>
        <c:majorGridlines/>
        <c:numFmt formatCode="General" sourceLinked="1"/>
        <c:majorTickMark val="none"/>
        <c:minorTickMark val="none"/>
        <c:tickLblPos val="nextTo"/>
        <c:crossAx val="251967520"/>
        <c:crosses val="autoZero"/>
        <c:crossBetween val="between"/>
      </c:valAx>
    </c:plotArea>
    <c:legend>
      <c:legendPos val="r"/>
      <c:legendEntry>
        <c:idx val="1"/>
        <c:delete val="1"/>
      </c:legendEntry>
      <c:layout>
        <c:manualLayout>
          <c:xMode val="edge"/>
          <c:yMode val="edge"/>
          <c:x val="0.50620849024306747"/>
          <c:y val="0.23105660692168981"/>
          <c:w val="0.2169797253604169"/>
          <c:h val="0.37669702045190556"/>
        </c:manualLayout>
      </c:layout>
      <c:overlay val="0"/>
    </c:legend>
    <c:plotVisOnly val="1"/>
    <c:dispBlanksAs val="gap"/>
    <c:showDLblsOverMax val="0"/>
  </c:chart>
  <c:txPr>
    <a:bodyPr/>
    <a:lstStyle/>
    <a:p>
      <a:pPr>
        <a:defRPr sz="12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F30C7-E8A4-408F-BDB4-554943A59545}"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09245B4B-F17D-486A-A983-7D89C9830C20}">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2000" dirty="0" smtClean="0"/>
            <a:t>XXX Storm Water Outfalls</a:t>
          </a:r>
          <a:endParaRPr lang="en-US" sz="2000" dirty="0"/>
        </a:p>
      </dgm:t>
    </dgm:pt>
    <dgm:pt modelId="{3EDA3E99-8100-4E4A-87CB-759EB0588930}" type="parTrans" cxnId="{190F0407-48B9-4EC9-9B72-829AB98D56C7}">
      <dgm:prSet/>
      <dgm:spPr/>
      <dgm:t>
        <a:bodyPr/>
        <a:lstStyle/>
        <a:p>
          <a:endParaRPr lang="en-US"/>
        </a:p>
      </dgm:t>
    </dgm:pt>
    <dgm:pt modelId="{9CA23894-26DE-4791-8F59-2C30E3FD6FBF}" type="sibTrans" cxnId="{190F0407-48B9-4EC9-9B72-829AB98D56C7}">
      <dgm:prSet/>
      <dgm:spPr/>
      <dgm:t>
        <a:bodyPr/>
        <a:lstStyle/>
        <a:p>
          <a:endParaRPr lang="en-US"/>
        </a:p>
      </dgm:t>
    </dgm:pt>
    <dgm:pt modelId="{534EFBA3-B517-474C-B352-CD544BCD75C5}">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2000" dirty="0" smtClean="0"/>
            <a:t>3 Major Waste Water Treatment Facilities</a:t>
          </a:r>
          <a:endParaRPr lang="en-US" sz="2000" dirty="0"/>
        </a:p>
      </dgm:t>
    </dgm:pt>
    <dgm:pt modelId="{CFAE662E-6FED-4A90-A46F-16334C934640}" type="parTrans" cxnId="{D4811356-13FA-4903-BE73-FE7769CFE376}">
      <dgm:prSet/>
      <dgm:spPr/>
      <dgm:t>
        <a:bodyPr/>
        <a:lstStyle/>
        <a:p>
          <a:endParaRPr lang="en-US"/>
        </a:p>
      </dgm:t>
    </dgm:pt>
    <dgm:pt modelId="{A5C5246B-1B92-4D1C-B858-4F8C130A2BB8}" type="sibTrans" cxnId="{D4811356-13FA-4903-BE73-FE7769CFE376}">
      <dgm:prSet/>
      <dgm:spPr/>
      <dgm:t>
        <a:bodyPr/>
        <a:lstStyle/>
        <a:p>
          <a:endParaRPr lang="en-US"/>
        </a:p>
      </dgm:t>
    </dgm:pt>
    <dgm:pt modelId="{29D76CE7-6B9D-4DFD-B707-64100FD26898}" type="pres">
      <dgm:prSet presAssocID="{51FF30C7-E8A4-408F-BDB4-554943A59545}" presName="hierChild1" presStyleCnt="0">
        <dgm:presLayoutVars>
          <dgm:orgChart val="1"/>
          <dgm:chPref val="1"/>
          <dgm:dir/>
          <dgm:animOne val="branch"/>
          <dgm:animLvl val="lvl"/>
          <dgm:resizeHandles/>
        </dgm:presLayoutVars>
      </dgm:prSet>
      <dgm:spPr/>
      <dgm:t>
        <a:bodyPr/>
        <a:lstStyle/>
        <a:p>
          <a:endParaRPr lang="en-US"/>
        </a:p>
      </dgm:t>
    </dgm:pt>
    <dgm:pt modelId="{96029EF9-FF83-47F4-850E-A1640B76D52A}" type="pres">
      <dgm:prSet presAssocID="{09245B4B-F17D-486A-A983-7D89C9830C20}" presName="hierRoot1" presStyleCnt="0">
        <dgm:presLayoutVars>
          <dgm:hierBranch val="init"/>
        </dgm:presLayoutVars>
      </dgm:prSet>
      <dgm:spPr/>
    </dgm:pt>
    <dgm:pt modelId="{BB58453D-742F-4CEC-9E60-5F60DEEE4569}" type="pres">
      <dgm:prSet presAssocID="{09245B4B-F17D-486A-A983-7D89C9830C20}" presName="rootComposite1" presStyleCnt="0"/>
      <dgm:spPr/>
    </dgm:pt>
    <dgm:pt modelId="{2CD574B3-00C2-4388-85EA-7B6881480275}" type="pres">
      <dgm:prSet presAssocID="{09245B4B-F17D-486A-A983-7D89C9830C20}" presName="rootText1" presStyleLbl="node0" presStyleIdx="0" presStyleCnt="2" custScaleX="84123" custLinFactY="-1128" custLinFactNeighborX="2339" custLinFactNeighborY="-100000">
        <dgm:presLayoutVars>
          <dgm:chPref val="3"/>
        </dgm:presLayoutVars>
      </dgm:prSet>
      <dgm:spPr/>
      <dgm:t>
        <a:bodyPr/>
        <a:lstStyle/>
        <a:p>
          <a:endParaRPr lang="en-US"/>
        </a:p>
      </dgm:t>
    </dgm:pt>
    <dgm:pt modelId="{3469DC5B-43AA-4CC0-8BCB-8BE9B6193BB6}" type="pres">
      <dgm:prSet presAssocID="{09245B4B-F17D-486A-A983-7D89C9830C20}" presName="rootConnector1" presStyleLbl="node1" presStyleIdx="0" presStyleCnt="0"/>
      <dgm:spPr/>
      <dgm:t>
        <a:bodyPr/>
        <a:lstStyle/>
        <a:p>
          <a:endParaRPr lang="en-US"/>
        </a:p>
      </dgm:t>
    </dgm:pt>
    <dgm:pt modelId="{95BFBB36-FBF4-4089-92C3-E268522F3184}" type="pres">
      <dgm:prSet presAssocID="{09245B4B-F17D-486A-A983-7D89C9830C20}" presName="hierChild2" presStyleCnt="0"/>
      <dgm:spPr/>
    </dgm:pt>
    <dgm:pt modelId="{1D22BCC9-A5B7-4E59-8884-86E7A3260107}" type="pres">
      <dgm:prSet presAssocID="{09245B4B-F17D-486A-A983-7D89C9830C20}" presName="hierChild3" presStyleCnt="0"/>
      <dgm:spPr/>
    </dgm:pt>
    <dgm:pt modelId="{1D9366A0-E37B-47AD-B2E1-BB28A092EFE9}" type="pres">
      <dgm:prSet presAssocID="{534EFBA3-B517-474C-B352-CD544BCD75C5}" presName="hierRoot1" presStyleCnt="0">
        <dgm:presLayoutVars>
          <dgm:hierBranch val="init"/>
        </dgm:presLayoutVars>
      </dgm:prSet>
      <dgm:spPr/>
    </dgm:pt>
    <dgm:pt modelId="{9E047692-FC9A-4B5F-B2CE-CE98CE59ABCB}" type="pres">
      <dgm:prSet presAssocID="{534EFBA3-B517-474C-B352-CD544BCD75C5}" presName="rootComposite1" presStyleCnt="0"/>
      <dgm:spPr/>
    </dgm:pt>
    <dgm:pt modelId="{382B69C7-38B2-4DAE-9365-B58E8A9CAC97}" type="pres">
      <dgm:prSet presAssocID="{534EFBA3-B517-474C-B352-CD544BCD75C5}" presName="rootText1" presStyleLbl="node0" presStyleIdx="1" presStyleCnt="2" custScaleX="84193" custLinFactNeighborX="936" custLinFactNeighborY="-54567">
        <dgm:presLayoutVars>
          <dgm:chPref val="3"/>
        </dgm:presLayoutVars>
      </dgm:prSet>
      <dgm:spPr/>
      <dgm:t>
        <a:bodyPr/>
        <a:lstStyle/>
        <a:p>
          <a:endParaRPr lang="en-US"/>
        </a:p>
      </dgm:t>
    </dgm:pt>
    <dgm:pt modelId="{6058655B-50B0-40E9-BB70-A8AB02D5EA09}" type="pres">
      <dgm:prSet presAssocID="{534EFBA3-B517-474C-B352-CD544BCD75C5}" presName="rootConnector1" presStyleLbl="node1" presStyleIdx="0" presStyleCnt="0"/>
      <dgm:spPr/>
      <dgm:t>
        <a:bodyPr/>
        <a:lstStyle/>
        <a:p>
          <a:endParaRPr lang="en-US"/>
        </a:p>
      </dgm:t>
    </dgm:pt>
    <dgm:pt modelId="{FA18ECA7-D4EE-4452-9861-7642627C8C42}" type="pres">
      <dgm:prSet presAssocID="{534EFBA3-B517-474C-B352-CD544BCD75C5}" presName="hierChild2" presStyleCnt="0"/>
      <dgm:spPr/>
    </dgm:pt>
    <dgm:pt modelId="{52947148-CCBE-4423-A389-F69A5DC3CC34}" type="pres">
      <dgm:prSet presAssocID="{534EFBA3-B517-474C-B352-CD544BCD75C5}" presName="hierChild3" presStyleCnt="0"/>
      <dgm:spPr/>
    </dgm:pt>
  </dgm:ptLst>
  <dgm:cxnLst>
    <dgm:cxn modelId="{2C9FF6D3-597F-4C26-849A-7B1C7C4FCC34}" type="presOf" srcId="{09245B4B-F17D-486A-A983-7D89C9830C20}" destId="{3469DC5B-43AA-4CC0-8BCB-8BE9B6193BB6}" srcOrd="1" destOrd="0" presId="urn:microsoft.com/office/officeart/2009/3/layout/HorizontalOrganizationChart"/>
    <dgm:cxn modelId="{DC21517A-7DE0-4370-AFFA-D20F4683FEAB}" type="presOf" srcId="{09245B4B-F17D-486A-A983-7D89C9830C20}" destId="{2CD574B3-00C2-4388-85EA-7B6881480275}" srcOrd="0" destOrd="0" presId="urn:microsoft.com/office/officeart/2009/3/layout/HorizontalOrganizationChart"/>
    <dgm:cxn modelId="{A8D9D99A-7D86-47C9-B9D2-53E030FA856F}" type="presOf" srcId="{534EFBA3-B517-474C-B352-CD544BCD75C5}" destId="{382B69C7-38B2-4DAE-9365-B58E8A9CAC97}" srcOrd="0" destOrd="0" presId="urn:microsoft.com/office/officeart/2009/3/layout/HorizontalOrganizationChart"/>
    <dgm:cxn modelId="{073AB7A5-66F1-4336-812D-542FDBE7B38D}" type="presOf" srcId="{51FF30C7-E8A4-408F-BDB4-554943A59545}" destId="{29D76CE7-6B9D-4DFD-B707-64100FD26898}" srcOrd="0" destOrd="0" presId="urn:microsoft.com/office/officeart/2009/3/layout/HorizontalOrganizationChart"/>
    <dgm:cxn modelId="{AE79C175-A514-4D24-A403-AF5AE26283E5}" type="presOf" srcId="{534EFBA3-B517-474C-B352-CD544BCD75C5}" destId="{6058655B-50B0-40E9-BB70-A8AB02D5EA09}" srcOrd="1" destOrd="0" presId="urn:microsoft.com/office/officeart/2009/3/layout/HorizontalOrganizationChart"/>
    <dgm:cxn modelId="{D4811356-13FA-4903-BE73-FE7769CFE376}" srcId="{51FF30C7-E8A4-408F-BDB4-554943A59545}" destId="{534EFBA3-B517-474C-B352-CD544BCD75C5}" srcOrd="1" destOrd="0" parTransId="{CFAE662E-6FED-4A90-A46F-16334C934640}" sibTransId="{A5C5246B-1B92-4D1C-B858-4F8C130A2BB8}"/>
    <dgm:cxn modelId="{190F0407-48B9-4EC9-9B72-829AB98D56C7}" srcId="{51FF30C7-E8A4-408F-BDB4-554943A59545}" destId="{09245B4B-F17D-486A-A983-7D89C9830C20}" srcOrd="0" destOrd="0" parTransId="{3EDA3E99-8100-4E4A-87CB-759EB0588930}" sibTransId="{9CA23894-26DE-4791-8F59-2C30E3FD6FBF}"/>
    <dgm:cxn modelId="{9F879B4C-82DD-4395-A0ED-177E3D226CDF}" type="presParOf" srcId="{29D76CE7-6B9D-4DFD-B707-64100FD26898}" destId="{96029EF9-FF83-47F4-850E-A1640B76D52A}" srcOrd="0" destOrd="0" presId="urn:microsoft.com/office/officeart/2009/3/layout/HorizontalOrganizationChart"/>
    <dgm:cxn modelId="{BE2948D5-2263-4680-9781-3F63C62B1EDF}" type="presParOf" srcId="{96029EF9-FF83-47F4-850E-A1640B76D52A}" destId="{BB58453D-742F-4CEC-9E60-5F60DEEE4569}" srcOrd="0" destOrd="0" presId="urn:microsoft.com/office/officeart/2009/3/layout/HorizontalOrganizationChart"/>
    <dgm:cxn modelId="{024C0FE1-0A5E-47FE-83E5-01FEFB75DFB2}" type="presParOf" srcId="{BB58453D-742F-4CEC-9E60-5F60DEEE4569}" destId="{2CD574B3-00C2-4388-85EA-7B6881480275}" srcOrd="0" destOrd="0" presId="urn:microsoft.com/office/officeart/2009/3/layout/HorizontalOrganizationChart"/>
    <dgm:cxn modelId="{1DBE35D0-5B9D-470F-970B-A89E510B69A3}" type="presParOf" srcId="{BB58453D-742F-4CEC-9E60-5F60DEEE4569}" destId="{3469DC5B-43AA-4CC0-8BCB-8BE9B6193BB6}" srcOrd="1" destOrd="0" presId="urn:microsoft.com/office/officeart/2009/3/layout/HorizontalOrganizationChart"/>
    <dgm:cxn modelId="{3A89FCFF-0E21-4458-80DB-5BA0F185165C}" type="presParOf" srcId="{96029EF9-FF83-47F4-850E-A1640B76D52A}" destId="{95BFBB36-FBF4-4089-92C3-E268522F3184}" srcOrd="1" destOrd="0" presId="urn:microsoft.com/office/officeart/2009/3/layout/HorizontalOrganizationChart"/>
    <dgm:cxn modelId="{D5C0777D-630F-45E3-AFEC-B33E0A849B49}" type="presParOf" srcId="{96029EF9-FF83-47F4-850E-A1640B76D52A}" destId="{1D22BCC9-A5B7-4E59-8884-86E7A3260107}" srcOrd="2" destOrd="0" presId="urn:microsoft.com/office/officeart/2009/3/layout/HorizontalOrganizationChart"/>
    <dgm:cxn modelId="{7D110BDA-5C28-40AD-98DD-6D241C251C5D}" type="presParOf" srcId="{29D76CE7-6B9D-4DFD-B707-64100FD26898}" destId="{1D9366A0-E37B-47AD-B2E1-BB28A092EFE9}" srcOrd="1" destOrd="0" presId="urn:microsoft.com/office/officeart/2009/3/layout/HorizontalOrganizationChart"/>
    <dgm:cxn modelId="{A807CA01-B526-4F63-9CCE-CDB239554C32}" type="presParOf" srcId="{1D9366A0-E37B-47AD-B2E1-BB28A092EFE9}" destId="{9E047692-FC9A-4B5F-B2CE-CE98CE59ABCB}" srcOrd="0" destOrd="0" presId="urn:microsoft.com/office/officeart/2009/3/layout/HorizontalOrganizationChart"/>
    <dgm:cxn modelId="{40512A6E-7561-4056-A0F9-C94616FF4312}" type="presParOf" srcId="{9E047692-FC9A-4B5F-B2CE-CE98CE59ABCB}" destId="{382B69C7-38B2-4DAE-9365-B58E8A9CAC97}" srcOrd="0" destOrd="0" presId="urn:microsoft.com/office/officeart/2009/3/layout/HorizontalOrganizationChart"/>
    <dgm:cxn modelId="{6FC6D9AF-B9D4-423F-A200-042CB10DA862}" type="presParOf" srcId="{9E047692-FC9A-4B5F-B2CE-CE98CE59ABCB}" destId="{6058655B-50B0-40E9-BB70-A8AB02D5EA09}" srcOrd="1" destOrd="0" presId="urn:microsoft.com/office/officeart/2009/3/layout/HorizontalOrganizationChart"/>
    <dgm:cxn modelId="{B5C35BDF-8259-4C21-AC46-9139AF5D8CA3}" type="presParOf" srcId="{1D9366A0-E37B-47AD-B2E1-BB28A092EFE9}" destId="{FA18ECA7-D4EE-4452-9861-7642627C8C42}" srcOrd="1" destOrd="0" presId="urn:microsoft.com/office/officeart/2009/3/layout/HorizontalOrganizationChart"/>
    <dgm:cxn modelId="{93F57D23-9E16-43D5-ADEF-CB69DF663E7E}" type="presParOf" srcId="{1D9366A0-E37B-47AD-B2E1-BB28A092EFE9}" destId="{52947148-CCBE-4423-A389-F69A5DC3CC34}"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B3ACA-D939-4E0D-89A0-86117244D63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7D3ABAD2-5868-4DE9-9CD6-11DD8FE983CA}">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2400" dirty="0" smtClean="0"/>
            <a:t>Water Filtration Plant</a:t>
          </a:r>
          <a:endParaRPr lang="en-US" sz="2400" dirty="0"/>
        </a:p>
      </dgm:t>
    </dgm:pt>
    <dgm:pt modelId="{5FEFAED9-794D-4028-B1A0-9131EBF4AADB}" type="parTrans" cxnId="{CD868B9B-03EF-44FA-A0CE-8233744C5C75}">
      <dgm:prSet/>
      <dgm:spPr/>
      <dgm:t>
        <a:bodyPr/>
        <a:lstStyle/>
        <a:p>
          <a:endParaRPr lang="en-US"/>
        </a:p>
      </dgm:t>
    </dgm:pt>
    <dgm:pt modelId="{B494C09D-031D-4BA2-908F-D103995836EE}" type="sibTrans" cxnId="{CD868B9B-03EF-44FA-A0CE-8233744C5C75}">
      <dgm:prSet/>
      <dgm:spPr/>
      <dgm:t>
        <a:bodyPr/>
        <a:lstStyle/>
        <a:p>
          <a:endParaRPr lang="en-US"/>
        </a:p>
      </dgm:t>
    </dgm:pt>
    <dgm:pt modelId="{2672411B-4517-45CD-8F03-B70A1AEDEA46}">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2400" dirty="0" smtClean="0"/>
            <a:t>Two Drinking Water Facilities</a:t>
          </a:r>
          <a:endParaRPr lang="en-US" sz="2400" dirty="0"/>
        </a:p>
      </dgm:t>
    </dgm:pt>
    <dgm:pt modelId="{539D6658-B650-4F71-A76D-B6CFB57C2636}" type="parTrans" cxnId="{4A6FAADA-94C0-4CDA-84A3-0C6F2E29DEC0}">
      <dgm:prSet/>
      <dgm:spPr>
        <a:ln>
          <a:solidFill>
            <a:schemeClr val="tx1">
              <a:lumMod val="95000"/>
              <a:lumOff val="5000"/>
            </a:schemeClr>
          </a:solidFill>
        </a:ln>
      </dgm:spPr>
      <dgm:t>
        <a:bodyPr/>
        <a:lstStyle/>
        <a:p>
          <a:endParaRPr lang="en-US"/>
        </a:p>
      </dgm:t>
    </dgm:pt>
    <dgm:pt modelId="{BF12E367-FA3C-4119-8475-0CEA002C5DEA}" type="sibTrans" cxnId="{4A6FAADA-94C0-4CDA-84A3-0C6F2E29DEC0}">
      <dgm:prSet/>
      <dgm:spPr/>
      <dgm:t>
        <a:bodyPr/>
        <a:lstStyle/>
        <a:p>
          <a:endParaRPr lang="en-US"/>
        </a:p>
      </dgm:t>
    </dgm:pt>
    <dgm:pt modelId="{49B8E3C4-2495-4C92-9714-C6B9983BA095}">
      <dgm:prSet phldrT="[Text]" custT="1">
        <dgm:style>
          <a:lnRef idx="1">
            <a:schemeClr val="accent2"/>
          </a:lnRef>
          <a:fillRef idx="2">
            <a:schemeClr val="accent2"/>
          </a:fillRef>
          <a:effectRef idx="1">
            <a:schemeClr val="accent2"/>
          </a:effectRef>
          <a:fontRef idx="minor">
            <a:schemeClr val="dk1"/>
          </a:fontRef>
        </dgm:style>
      </dgm:prSet>
      <dgm:spPr>
        <a:ln/>
      </dgm:spPr>
      <dgm:t>
        <a:bodyPr/>
        <a:lstStyle/>
        <a:p>
          <a:r>
            <a:rPr lang="en-US" sz="2400" dirty="0" smtClean="0"/>
            <a:t>Operations</a:t>
          </a:r>
          <a:endParaRPr lang="en-US" sz="2600" dirty="0"/>
        </a:p>
      </dgm:t>
    </dgm:pt>
    <dgm:pt modelId="{D78F2920-9F0C-4A92-BFC6-2C2323B1D1A5}" type="parTrans" cxnId="{14EF19D2-E144-4838-8DDC-989E46936D31}">
      <dgm:prSet/>
      <dgm:spPr>
        <a:ln>
          <a:solidFill>
            <a:schemeClr val="tx1">
              <a:lumMod val="95000"/>
              <a:lumOff val="5000"/>
            </a:schemeClr>
          </a:solidFill>
        </a:ln>
      </dgm:spPr>
      <dgm:t>
        <a:bodyPr/>
        <a:lstStyle/>
        <a:p>
          <a:endParaRPr lang="en-US"/>
        </a:p>
      </dgm:t>
    </dgm:pt>
    <dgm:pt modelId="{913DB93E-23F3-489E-A084-671D3AFCEEB4}" type="sibTrans" cxnId="{14EF19D2-E144-4838-8DDC-989E46936D31}">
      <dgm:prSet/>
      <dgm:spPr/>
      <dgm:t>
        <a:bodyPr/>
        <a:lstStyle/>
        <a:p>
          <a:endParaRPr lang="en-US"/>
        </a:p>
      </dgm:t>
    </dgm:pt>
    <dgm:pt modelId="{9D68FCC7-1A0B-468E-932E-6862B3B0CBE7}" type="pres">
      <dgm:prSet presAssocID="{DE2B3ACA-D939-4E0D-89A0-86117244D632}" presName="hierChild1" presStyleCnt="0">
        <dgm:presLayoutVars>
          <dgm:orgChart val="1"/>
          <dgm:chPref val="1"/>
          <dgm:dir/>
          <dgm:animOne val="branch"/>
          <dgm:animLvl val="lvl"/>
          <dgm:resizeHandles/>
        </dgm:presLayoutVars>
      </dgm:prSet>
      <dgm:spPr/>
      <dgm:t>
        <a:bodyPr/>
        <a:lstStyle/>
        <a:p>
          <a:endParaRPr lang="en-US"/>
        </a:p>
      </dgm:t>
    </dgm:pt>
    <dgm:pt modelId="{64A3DEC3-2C1F-471A-A91B-E8F7746431EE}" type="pres">
      <dgm:prSet presAssocID="{7D3ABAD2-5868-4DE9-9CD6-11DD8FE983CA}" presName="hierRoot1" presStyleCnt="0">
        <dgm:presLayoutVars>
          <dgm:hierBranch val="init"/>
        </dgm:presLayoutVars>
      </dgm:prSet>
      <dgm:spPr/>
    </dgm:pt>
    <dgm:pt modelId="{0BD1EA73-0241-45B6-AE3B-C30667C4E5E8}" type="pres">
      <dgm:prSet presAssocID="{7D3ABAD2-5868-4DE9-9CD6-11DD8FE983CA}" presName="rootComposite1" presStyleCnt="0"/>
      <dgm:spPr/>
    </dgm:pt>
    <dgm:pt modelId="{351763D0-4ECD-414D-8813-15EBDD709038}" type="pres">
      <dgm:prSet presAssocID="{7D3ABAD2-5868-4DE9-9CD6-11DD8FE983CA}" presName="rootText1" presStyleLbl="node0" presStyleIdx="0" presStyleCnt="1" custScaleX="41566" custScaleY="80708" custLinFactNeighborX="-6416" custLinFactNeighborY="1744">
        <dgm:presLayoutVars>
          <dgm:chPref val="3"/>
        </dgm:presLayoutVars>
      </dgm:prSet>
      <dgm:spPr/>
      <dgm:t>
        <a:bodyPr/>
        <a:lstStyle/>
        <a:p>
          <a:endParaRPr lang="en-US"/>
        </a:p>
      </dgm:t>
    </dgm:pt>
    <dgm:pt modelId="{B3A34C60-708E-460A-8E92-9371ECA5B54E}" type="pres">
      <dgm:prSet presAssocID="{7D3ABAD2-5868-4DE9-9CD6-11DD8FE983CA}" presName="rootConnector1" presStyleLbl="node1" presStyleIdx="0" presStyleCnt="0"/>
      <dgm:spPr/>
      <dgm:t>
        <a:bodyPr/>
        <a:lstStyle/>
        <a:p>
          <a:endParaRPr lang="en-US"/>
        </a:p>
      </dgm:t>
    </dgm:pt>
    <dgm:pt modelId="{BD51B705-264E-451A-8E01-4FB8FF5A9A98}" type="pres">
      <dgm:prSet presAssocID="{7D3ABAD2-5868-4DE9-9CD6-11DD8FE983CA}" presName="hierChild2" presStyleCnt="0"/>
      <dgm:spPr/>
    </dgm:pt>
    <dgm:pt modelId="{C796CE56-88DF-4763-A60F-26DA8A0BD477}" type="pres">
      <dgm:prSet presAssocID="{539D6658-B650-4F71-A76D-B6CFB57C2636}" presName="Name64" presStyleLbl="parChTrans1D2" presStyleIdx="0" presStyleCnt="2"/>
      <dgm:spPr/>
      <dgm:t>
        <a:bodyPr/>
        <a:lstStyle/>
        <a:p>
          <a:endParaRPr lang="en-US"/>
        </a:p>
      </dgm:t>
    </dgm:pt>
    <dgm:pt modelId="{2E1C7AB0-03E4-4B59-88B5-5A07F2E85040}" type="pres">
      <dgm:prSet presAssocID="{2672411B-4517-45CD-8F03-B70A1AEDEA46}" presName="hierRoot2" presStyleCnt="0">
        <dgm:presLayoutVars>
          <dgm:hierBranch val="init"/>
        </dgm:presLayoutVars>
      </dgm:prSet>
      <dgm:spPr/>
    </dgm:pt>
    <dgm:pt modelId="{B19BF390-F1C0-49F7-B991-A2096B3FD0D7}" type="pres">
      <dgm:prSet presAssocID="{2672411B-4517-45CD-8F03-B70A1AEDEA46}" presName="rootComposite" presStyleCnt="0"/>
      <dgm:spPr/>
    </dgm:pt>
    <dgm:pt modelId="{F8B041CD-829A-4028-9B1F-235F272FDD2F}" type="pres">
      <dgm:prSet presAssocID="{2672411B-4517-45CD-8F03-B70A1AEDEA46}" presName="rootText" presStyleLbl="node2" presStyleIdx="0" presStyleCnt="2" custScaleX="39552" custScaleY="83471" custLinFactNeighborX="-3387" custLinFactNeighborY="-38121">
        <dgm:presLayoutVars>
          <dgm:chPref val="3"/>
        </dgm:presLayoutVars>
      </dgm:prSet>
      <dgm:spPr/>
      <dgm:t>
        <a:bodyPr/>
        <a:lstStyle/>
        <a:p>
          <a:endParaRPr lang="en-US"/>
        </a:p>
      </dgm:t>
    </dgm:pt>
    <dgm:pt modelId="{A7426647-58B1-4D4E-9E6D-C9DBAF46F2AC}" type="pres">
      <dgm:prSet presAssocID="{2672411B-4517-45CD-8F03-B70A1AEDEA46}" presName="rootConnector" presStyleLbl="node2" presStyleIdx="0" presStyleCnt="2"/>
      <dgm:spPr/>
      <dgm:t>
        <a:bodyPr/>
        <a:lstStyle/>
        <a:p>
          <a:endParaRPr lang="en-US"/>
        </a:p>
      </dgm:t>
    </dgm:pt>
    <dgm:pt modelId="{1C285F8E-144F-42A8-B4ED-3876DAA9950B}" type="pres">
      <dgm:prSet presAssocID="{2672411B-4517-45CD-8F03-B70A1AEDEA46}" presName="hierChild4" presStyleCnt="0"/>
      <dgm:spPr/>
    </dgm:pt>
    <dgm:pt modelId="{F27605F0-814B-4612-B103-E3D856DCBFB9}" type="pres">
      <dgm:prSet presAssocID="{2672411B-4517-45CD-8F03-B70A1AEDEA46}" presName="hierChild5" presStyleCnt="0"/>
      <dgm:spPr/>
    </dgm:pt>
    <dgm:pt modelId="{C9D4687A-3AAF-472F-861A-284463D458EF}" type="pres">
      <dgm:prSet presAssocID="{D78F2920-9F0C-4A92-BFC6-2C2323B1D1A5}" presName="Name64" presStyleLbl="parChTrans1D2" presStyleIdx="1" presStyleCnt="2"/>
      <dgm:spPr/>
      <dgm:t>
        <a:bodyPr/>
        <a:lstStyle/>
        <a:p>
          <a:endParaRPr lang="en-US"/>
        </a:p>
      </dgm:t>
    </dgm:pt>
    <dgm:pt modelId="{2E78198B-52B0-41BE-8469-28EC4B2C60F9}" type="pres">
      <dgm:prSet presAssocID="{49B8E3C4-2495-4C92-9714-C6B9983BA095}" presName="hierRoot2" presStyleCnt="0">
        <dgm:presLayoutVars>
          <dgm:hierBranch val="init"/>
        </dgm:presLayoutVars>
      </dgm:prSet>
      <dgm:spPr/>
    </dgm:pt>
    <dgm:pt modelId="{2E72E4B4-0828-4D6E-AB9F-EFFB369F3840}" type="pres">
      <dgm:prSet presAssocID="{49B8E3C4-2495-4C92-9714-C6B9983BA095}" presName="rootComposite" presStyleCnt="0"/>
      <dgm:spPr/>
    </dgm:pt>
    <dgm:pt modelId="{C078EFD8-5563-40B2-9E5C-5443D7FC6DFD}" type="pres">
      <dgm:prSet presAssocID="{49B8E3C4-2495-4C92-9714-C6B9983BA095}" presName="rootText" presStyleLbl="node2" presStyleIdx="1" presStyleCnt="2" custScaleX="39504" custScaleY="76388" custLinFactNeighborX="-3570" custLinFactNeighborY="22034">
        <dgm:presLayoutVars>
          <dgm:chPref val="3"/>
        </dgm:presLayoutVars>
      </dgm:prSet>
      <dgm:spPr/>
      <dgm:t>
        <a:bodyPr/>
        <a:lstStyle/>
        <a:p>
          <a:endParaRPr lang="en-US"/>
        </a:p>
      </dgm:t>
    </dgm:pt>
    <dgm:pt modelId="{8DA48601-FCFC-4AD8-A31E-4476F10544B9}" type="pres">
      <dgm:prSet presAssocID="{49B8E3C4-2495-4C92-9714-C6B9983BA095}" presName="rootConnector" presStyleLbl="node2" presStyleIdx="1" presStyleCnt="2"/>
      <dgm:spPr/>
      <dgm:t>
        <a:bodyPr/>
        <a:lstStyle/>
        <a:p>
          <a:endParaRPr lang="en-US"/>
        </a:p>
      </dgm:t>
    </dgm:pt>
    <dgm:pt modelId="{5447E706-157C-48C3-A9F0-2524D8470A51}" type="pres">
      <dgm:prSet presAssocID="{49B8E3C4-2495-4C92-9714-C6B9983BA095}" presName="hierChild4" presStyleCnt="0"/>
      <dgm:spPr/>
    </dgm:pt>
    <dgm:pt modelId="{B47F9F51-5F9C-4BDC-85EB-5357C572EE8B}" type="pres">
      <dgm:prSet presAssocID="{49B8E3C4-2495-4C92-9714-C6B9983BA095}" presName="hierChild5" presStyleCnt="0"/>
      <dgm:spPr/>
    </dgm:pt>
    <dgm:pt modelId="{36F3747F-F34D-4052-BF3D-B292988099B9}" type="pres">
      <dgm:prSet presAssocID="{7D3ABAD2-5868-4DE9-9CD6-11DD8FE983CA}" presName="hierChild3" presStyleCnt="0"/>
      <dgm:spPr/>
    </dgm:pt>
  </dgm:ptLst>
  <dgm:cxnLst>
    <dgm:cxn modelId="{1093BE34-D79A-4BC3-9054-A0827035C9A6}" type="presOf" srcId="{7D3ABAD2-5868-4DE9-9CD6-11DD8FE983CA}" destId="{B3A34C60-708E-460A-8E92-9371ECA5B54E}" srcOrd="1" destOrd="0" presId="urn:microsoft.com/office/officeart/2009/3/layout/HorizontalOrganizationChart"/>
    <dgm:cxn modelId="{267039E8-CC8B-41E6-94F3-4581580F6D9B}" type="presOf" srcId="{DE2B3ACA-D939-4E0D-89A0-86117244D632}" destId="{9D68FCC7-1A0B-468E-932E-6862B3B0CBE7}" srcOrd="0" destOrd="0" presId="urn:microsoft.com/office/officeart/2009/3/layout/HorizontalOrganizationChart"/>
    <dgm:cxn modelId="{6F9CF41A-2937-46E8-9298-537353C6410F}" type="presOf" srcId="{49B8E3C4-2495-4C92-9714-C6B9983BA095}" destId="{C078EFD8-5563-40B2-9E5C-5443D7FC6DFD}" srcOrd="0" destOrd="0" presId="urn:microsoft.com/office/officeart/2009/3/layout/HorizontalOrganizationChart"/>
    <dgm:cxn modelId="{9ACF421A-03FF-4E10-BDB7-433757686CB2}" type="presOf" srcId="{2672411B-4517-45CD-8F03-B70A1AEDEA46}" destId="{A7426647-58B1-4D4E-9E6D-C9DBAF46F2AC}" srcOrd="1" destOrd="0" presId="urn:microsoft.com/office/officeart/2009/3/layout/HorizontalOrganizationChart"/>
    <dgm:cxn modelId="{ACE6A744-DA3F-4F32-B06E-8F2B7AD8A545}" type="presOf" srcId="{2672411B-4517-45CD-8F03-B70A1AEDEA46}" destId="{F8B041CD-829A-4028-9B1F-235F272FDD2F}" srcOrd="0" destOrd="0" presId="urn:microsoft.com/office/officeart/2009/3/layout/HorizontalOrganizationChart"/>
    <dgm:cxn modelId="{14EF19D2-E144-4838-8DDC-989E46936D31}" srcId="{7D3ABAD2-5868-4DE9-9CD6-11DD8FE983CA}" destId="{49B8E3C4-2495-4C92-9714-C6B9983BA095}" srcOrd="1" destOrd="0" parTransId="{D78F2920-9F0C-4A92-BFC6-2C2323B1D1A5}" sibTransId="{913DB93E-23F3-489E-A084-671D3AFCEEB4}"/>
    <dgm:cxn modelId="{33A6B3CE-2032-4B92-8453-001DABAAEA74}" type="presOf" srcId="{D78F2920-9F0C-4A92-BFC6-2C2323B1D1A5}" destId="{C9D4687A-3AAF-472F-861A-284463D458EF}" srcOrd="0" destOrd="0" presId="urn:microsoft.com/office/officeart/2009/3/layout/HorizontalOrganizationChart"/>
    <dgm:cxn modelId="{CD868B9B-03EF-44FA-A0CE-8233744C5C75}" srcId="{DE2B3ACA-D939-4E0D-89A0-86117244D632}" destId="{7D3ABAD2-5868-4DE9-9CD6-11DD8FE983CA}" srcOrd="0" destOrd="0" parTransId="{5FEFAED9-794D-4028-B1A0-9131EBF4AADB}" sibTransId="{B494C09D-031D-4BA2-908F-D103995836EE}"/>
    <dgm:cxn modelId="{4B2B5C7F-D83F-4D3A-8358-E6ECD1689AA5}" type="presOf" srcId="{539D6658-B650-4F71-A76D-B6CFB57C2636}" destId="{C796CE56-88DF-4763-A60F-26DA8A0BD477}" srcOrd="0" destOrd="0" presId="urn:microsoft.com/office/officeart/2009/3/layout/HorizontalOrganizationChart"/>
    <dgm:cxn modelId="{4A6FAADA-94C0-4CDA-84A3-0C6F2E29DEC0}" srcId="{7D3ABAD2-5868-4DE9-9CD6-11DD8FE983CA}" destId="{2672411B-4517-45CD-8F03-B70A1AEDEA46}" srcOrd="0" destOrd="0" parTransId="{539D6658-B650-4F71-A76D-B6CFB57C2636}" sibTransId="{BF12E367-FA3C-4119-8475-0CEA002C5DEA}"/>
    <dgm:cxn modelId="{DD4AB5BC-2235-4191-8791-F2ACBC70A457}" type="presOf" srcId="{7D3ABAD2-5868-4DE9-9CD6-11DD8FE983CA}" destId="{351763D0-4ECD-414D-8813-15EBDD709038}" srcOrd="0" destOrd="0" presId="urn:microsoft.com/office/officeart/2009/3/layout/HorizontalOrganizationChart"/>
    <dgm:cxn modelId="{AD120847-182A-4C27-97F5-7E3D44C63550}" type="presOf" srcId="{49B8E3C4-2495-4C92-9714-C6B9983BA095}" destId="{8DA48601-FCFC-4AD8-A31E-4476F10544B9}" srcOrd="1" destOrd="0" presId="urn:microsoft.com/office/officeart/2009/3/layout/HorizontalOrganizationChart"/>
    <dgm:cxn modelId="{3671B15A-E71A-40FC-964D-A180DE8C645F}" type="presParOf" srcId="{9D68FCC7-1A0B-468E-932E-6862B3B0CBE7}" destId="{64A3DEC3-2C1F-471A-A91B-E8F7746431EE}" srcOrd="0" destOrd="0" presId="urn:microsoft.com/office/officeart/2009/3/layout/HorizontalOrganizationChart"/>
    <dgm:cxn modelId="{0C9833CF-D1CB-4E11-BA26-B2D06C65FD29}" type="presParOf" srcId="{64A3DEC3-2C1F-471A-A91B-E8F7746431EE}" destId="{0BD1EA73-0241-45B6-AE3B-C30667C4E5E8}" srcOrd="0" destOrd="0" presId="urn:microsoft.com/office/officeart/2009/3/layout/HorizontalOrganizationChart"/>
    <dgm:cxn modelId="{6D507AC2-F8D1-46EC-8084-948877F8C6CC}" type="presParOf" srcId="{0BD1EA73-0241-45B6-AE3B-C30667C4E5E8}" destId="{351763D0-4ECD-414D-8813-15EBDD709038}" srcOrd="0" destOrd="0" presId="urn:microsoft.com/office/officeart/2009/3/layout/HorizontalOrganizationChart"/>
    <dgm:cxn modelId="{38FC109D-B4C7-48E1-A1D0-D098CD9D56EF}" type="presParOf" srcId="{0BD1EA73-0241-45B6-AE3B-C30667C4E5E8}" destId="{B3A34C60-708E-460A-8E92-9371ECA5B54E}" srcOrd="1" destOrd="0" presId="urn:microsoft.com/office/officeart/2009/3/layout/HorizontalOrganizationChart"/>
    <dgm:cxn modelId="{628CF757-DADB-4BAF-B6B5-AF0C2A1D16E7}" type="presParOf" srcId="{64A3DEC3-2C1F-471A-A91B-E8F7746431EE}" destId="{BD51B705-264E-451A-8E01-4FB8FF5A9A98}" srcOrd="1" destOrd="0" presId="urn:microsoft.com/office/officeart/2009/3/layout/HorizontalOrganizationChart"/>
    <dgm:cxn modelId="{4B67858F-5BAC-4208-A5F8-64E95C9AF3A5}" type="presParOf" srcId="{BD51B705-264E-451A-8E01-4FB8FF5A9A98}" destId="{C796CE56-88DF-4763-A60F-26DA8A0BD477}" srcOrd="0" destOrd="0" presId="urn:microsoft.com/office/officeart/2009/3/layout/HorizontalOrganizationChart"/>
    <dgm:cxn modelId="{4532B975-7881-41C7-B3BD-7270E216F71E}" type="presParOf" srcId="{BD51B705-264E-451A-8E01-4FB8FF5A9A98}" destId="{2E1C7AB0-03E4-4B59-88B5-5A07F2E85040}" srcOrd="1" destOrd="0" presId="urn:microsoft.com/office/officeart/2009/3/layout/HorizontalOrganizationChart"/>
    <dgm:cxn modelId="{FF4FB0F3-D837-495F-9604-33EAD4E239C8}" type="presParOf" srcId="{2E1C7AB0-03E4-4B59-88B5-5A07F2E85040}" destId="{B19BF390-F1C0-49F7-B991-A2096B3FD0D7}" srcOrd="0" destOrd="0" presId="urn:microsoft.com/office/officeart/2009/3/layout/HorizontalOrganizationChart"/>
    <dgm:cxn modelId="{AC1FB320-B8EF-479F-9941-E389C383BF6B}" type="presParOf" srcId="{B19BF390-F1C0-49F7-B991-A2096B3FD0D7}" destId="{F8B041CD-829A-4028-9B1F-235F272FDD2F}" srcOrd="0" destOrd="0" presId="urn:microsoft.com/office/officeart/2009/3/layout/HorizontalOrganizationChart"/>
    <dgm:cxn modelId="{369B7AAC-5492-42D7-8CCE-0146B4C09FD8}" type="presParOf" srcId="{B19BF390-F1C0-49F7-B991-A2096B3FD0D7}" destId="{A7426647-58B1-4D4E-9E6D-C9DBAF46F2AC}" srcOrd="1" destOrd="0" presId="urn:microsoft.com/office/officeart/2009/3/layout/HorizontalOrganizationChart"/>
    <dgm:cxn modelId="{D4C37905-84B9-4A67-BD3A-716225C18C2E}" type="presParOf" srcId="{2E1C7AB0-03E4-4B59-88B5-5A07F2E85040}" destId="{1C285F8E-144F-42A8-B4ED-3876DAA9950B}" srcOrd="1" destOrd="0" presId="urn:microsoft.com/office/officeart/2009/3/layout/HorizontalOrganizationChart"/>
    <dgm:cxn modelId="{C7D3CF4F-61B2-4602-913F-ECED45BBB62A}" type="presParOf" srcId="{2E1C7AB0-03E4-4B59-88B5-5A07F2E85040}" destId="{F27605F0-814B-4612-B103-E3D856DCBFB9}" srcOrd="2" destOrd="0" presId="urn:microsoft.com/office/officeart/2009/3/layout/HorizontalOrganizationChart"/>
    <dgm:cxn modelId="{C13A16C6-F998-4041-A9D4-A55F86152244}" type="presParOf" srcId="{BD51B705-264E-451A-8E01-4FB8FF5A9A98}" destId="{C9D4687A-3AAF-472F-861A-284463D458EF}" srcOrd="2" destOrd="0" presId="urn:microsoft.com/office/officeart/2009/3/layout/HorizontalOrganizationChart"/>
    <dgm:cxn modelId="{53585FE6-C617-4FAB-9CE7-14B85F2119EA}" type="presParOf" srcId="{BD51B705-264E-451A-8E01-4FB8FF5A9A98}" destId="{2E78198B-52B0-41BE-8469-28EC4B2C60F9}" srcOrd="3" destOrd="0" presId="urn:microsoft.com/office/officeart/2009/3/layout/HorizontalOrganizationChart"/>
    <dgm:cxn modelId="{7FA1ABA5-0C13-4356-9863-2E2A7CED93AB}" type="presParOf" srcId="{2E78198B-52B0-41BE-8469-28EC4B2C60F9}" destId="{2E72E4B4-0828-4D6E-AB9F-EFFB369F3840}" srcOrd="0" destOrd="0" presId="urn:microsoft.com/office/officeart/2009/3/layout/HorizontalOrganizationChart"/>
    <dgm:cxn modelId="{BAC1F55C-352D-4932-9D55-BF34C631128D}" type="presParOf" srcId="{2E72E4B4-0828-4D6E-AB9F-EFFB369F3840}" destId="{C078EFD8-5563-40B2-9E5C-5443D7FC6DFD}" srcOrd="0" destOrd="0" presId="urn:microsoft.com/office/officeart/2009/3/layout/HorizontalOrganizationChart"/>
    <dgm:cxn modelId="{E7524442-CDA9-43D7-9D62-D5690A02CEC4}" type="presParOf" srcId="{2E72E4B4-0828-4D6E-AB9F-EFFB369F3840}" destId="{8DA48601-FCFC-4AD8-A31E-4476F10544B9}" srcOrd="1" destOrd="0" presId="urn:microsoft.com/office/officeart/2009/3/layout/HorizontalOrganizationChart"/>
    <dgm:cxn modelId="{479C15ED-5A98-4C7C-86A7-8634183024BE}" type="presParOf" srcId="{2E78198B-52B0-41BE-8469-28EC4B2C60F9}" destId="{5447E706-157C-48C3-A9F0-2524D8470A51}" srcOrd="1" destOrd="0" presId="urn:microsoft.com/office/officeart/2009/3/layout/HorizontalOrganizationChart"/>
    <dgm:cxn modelId="{99C505F2-5251-448A-A271-45555BD4D3B5}" type="presParOf" srcId="{2E78198B-52B0-41BE-8469-28EC4B2C60F9}" destId="{B47F9F51-5F9C-4BDC-85EB-5357C572EE8B}" srcOrd="2" destOrd="0" presId="urn:microsoft.com/office/officeart/2009/3/layout/HorizontalOrganizationChart"/>
    <dgm:cxn modelId="{7972EF9B-554B-42E9-BC17-993E000685B7}" type="presParOf" srcId="{64A3DEC3-2C1F-471A-A91B-E8F7746431EE}" destId="{36F3747F-F34D-4052-BF3D-B292988099B9}"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CC7BC-9504-47D8-A497-8ADE859431D4}" type="doc">
      <dgm:prSet loTypeId="urn:microsoft.com/office/officeart/2005/8/layout/hierarchy5" loCatId="hierarchy" qsTypeId="urn:microsoft.com/office/officeart/2005/8/quickstyle/simple3" qsCatId="simple" csTypeId="urn:microsoft.com/office/officeart/2005/8/colors/accent1_2" csCatId="accent1" phldr="1"/>
      <dgm:spPr/>
      <dgm:t>
        <a:bodyPr/>
        <a:lstStyle/>
        <a:p>
          <a:endParaRPr lang="en-US"/>
        </a:p>
      </dgm:t>
    </dgm:pt>
    <dgm:pt modelId="{58590005-CFC1-46CE-93E1-C163FEA39D71}">
      <dgm:prSet phldrT="[Text]"/>
      <dgm:spPr/>
      <dgm:t>
        <a:bodyPr/>
        <a:lstStyle/>
        <a:p>
          <a:r>
            <a:rPr lang="en-US" dirty="0" smtClean="0"/>
            <a:t>Screening</a:t>
          </a:r>
          <a:endParaRPr lang="en-US" dirty="0"/>
        </a:p>
      </dgm:t>
    </dgm:pt>
    <dgm:pt modelId="{7395B2F1-D5AD-449A-9680-039010972946}" type="parTrans" cxnId="{C49D66DD-8EB7-4AE8-B29B-4D9B03F12777}">
      <dgm:prSet/>
      <dgm:spPr/>
      <dgm:t>
        <a:bodyPr/>
        <a:lstStyle/>
        <a:p>
          <a:endParaRPr lang="en-US"/>
        </a:p>
      </dgm:t>
    </dgm:pt>
    <dgm:pt modelId="{BC197345-E94D-423A-AF2D-D15D01066967}" type="sibTrans" cxnId="{C49D66DD-8EB7-4AE8-B29B-4D9B03F12777}">
      <dgm:prSet/>
      <dgm:spPr/>
      <dgm:t>
        <a:bodyPr/>
        <a:lstStyle/>
        <a:p>
          <a:endParaRPr lang="en-US"/>
        </a:p>
      </dgm:t>
    </dgm:pt>
    <dgm:pt modelId="{E11D6BEB-4CAC-490D-9D60-065C1578514F}">
      <dgm:prSet phldrT="[Text]"/>
      <dgm:spPr/>
      <dgm:t>
        <a:bodyPr/>
        <a:lstStyle/>
        <a:p>
          <a:r>
            <a:rPr lang="en-US" dirty="0" smtClean="0"/>
            <a:t>Free of Foreign Objects</a:t>
          </a:r>
          <a:endParaRPr lang="en-US" dirty="0"/>
        </a:p>
      </dgm:t>
    </dgm:pt>
    <dgm:pt modelId="{74D7DCEA-7145-4146-B9D3-21B71244C403}" type="parTrans" cxnId="{6F03E7B9-E005-43C8-90B1-EDC97AA43BEA}">
      <dgm:prSet/>
      <dgm:spPr/>
      <dgm:t>
        <a:bodyPr/>
        <a:lstStyle/>
        <a:p>
          <a:endParaRPr lang="en-US"/>
        </a:p>
      </dgm:t>
    </dgm:pt>
    <dgm:pt modelId="{E9D59C6F-B95E-4A1A-911F-42CCDEC75CCF}" type="sibTrans" cxnId="{6F03E7B9-E005-43C8-90B1-EDC97AA43BEA}">
      <dgm:prSet/>
      <dgm:spPr/>
      <dgm:t>
        <a:bodyPr/>
        <a:lstStyle/>
        <a:p>
          <a:endParaRPr lang="en-US"/>
        </a:p>
      </dgm:t>
    </dgm:pt>
    <dgm:pt modelId="{D8D930DC-B0C3-4677-AF88-9BA7AE326A66}">
      <dgm:prSet phldrT="[Text]"/>
      <dgm:spPr/>
      <dgm:t>
        <a:bodyPr/>
        <a:lstStyle/>
        <a:p>
          <a:r>
            <a:rPr lang="en-US" dirty="0" smtClean="0"/>
            <a:t>Grinder</a:t>
          </a:r>
          <a:endParaRPr lang="en-US" dirty="0"/>
        </a:p>
      </dgm:t>
    </dgm:pt>
    <dgm:pt modelId="{2625AFB9-BFB4-4457-84DD-53B7ACD5733B}" type="parTrans" cxnId="{3AEFF7ED-6B3E-4667-9215-46794722303E}">
      <dgm:prSet/>
      <dgm:spPr/>
      <dgm:t>
        <a:bodyPr/>
        <a:lstStyle/>
        <a:p>
          <a:endParaRPr lang="en-US"/>
        </a:p>
      </dgm:t>
    </dgm:pt>
    <dgm:pt modelId="{32FB8D58-7FEC-4393-AA8D-94E53357E8DE}" type="sibTrans" cxnId="{3AEFF7ED-6B3E-4667-9215-46794722303E}">
      <dgm:prSet/>
      <dgm:spPr/>
      <dgm:t>
        <a:bodyPr/>
        <a:lstStyle/>
        <a:p>
          <a:endParaRPr lang="en-US"/>
        </a:p>
      </dgm:t>
    </dgm:pt>
    <dgm:pt modelId="{870AB81A-FDF9-4404-93F7-4BA39B8D172E}">
      <dgm:prSet phldrT="[Text]"/>
      <dgm:spPr/>
      <dgm:t>
        <a:bodyPr/>
        <a:lstStyle/>
        <a:p>
          <a:r>
            <a:rPr lang="en-US" dirty="0" smtClean="0"/>
            <a:t>Contains Foreign Objects</a:t>
          </a:r>
          <a:endParaRPr lang="en-US" dirty="0"/>
        </a:p>
      </dgm:t>
    </dgm:pt>
    <dgm:pt modelId="{F7988C32-AFBD-4292-B85E-E0A792B80B3D}" type="parTrans" cxnId="{02309170-27FA-435F-B09D-47A38F8FA8C1}">
      <dgm:prSet/>
      <dgm:spPr/>
      <dgm:t>
        <a:bodyPr/>
        <a:lstStyle/>
        <a:p>
          <a:endParaRPr lang="en-US"/>
        </a:p>
      </dgm:t>
    </dgm:pt>
    <dgm:pt modelId="{A7765C4C-A914-4903-93CA-850DBD22C2C7}" type="sibTrans" cxnId="{02309170-27FA-435F-B09D-47A38F8FA8C1}">
      <dgm:prSet/>
      <dgm:spPr/>
      <dgm:t>
        <a:bodyPr/>
        <a:lstStyle/>
        <a:p>
          <a:endParaRPr lang="en-US"/>
        </a:p>
      </dgm:t>
    </dgm:pt>
    <dgm:pt modelId="{0C4B2BAF-0CE7-402B-9599-878CAB64596C}">
      <dgm:prSet phldrT="[Text]"/>
      <dgm:spPr/>
      <dgm:t>
        <a:bodyPr/>
        <a:lstStyle/>
        <a:p>
          <a:r>
            <a:rPr lang="en-US" dirty="0" smtClean="0"/>
            <a:t>Open </a:t>
          </a:r>
          <a:r>
            <a:rPr lang="en-US" smtClean="0"/>
            <a:t>Burning Ground</a:t>
          </a:r>
          <a:endParaRPr lang="en-US" dirty="0"/>
        </a:p>
      </dgm:t>
    </dgm:pt>
    <dgm:pt modelId="{B4F76589-80E2-4D49-9001-806ABDFD3597}" type="parTrans" cxnId="{D101FB46-115A-446F-BB96-2DD7239558AF}">
      <dgm:prSet/>
      <dgm:spPr/>
      <dgm:t>
        <a:bodyPr/>
        <a:lstStyle/>
        <a:p>
          <a:endParaRPr lang="en-US"/>
        </a:p>
      </dgm:t>
    </dgm:pt>
    <dgm:pt modelId="{BA3BD039-F7BF-4571-8B2E-77C0D52C9B2F}" type="sibTrans" cxnId="{D101FB46-115A-446F-BB96-2DD7239558AF}">
      <dgm:prSet/>
      <dgm:spPr/>
      <dgm:t>
        <a:bodyPr/>
        <a:lstStyle/>
        <a:p>
          <a:endParaRPr lang="en-US"/>
        </a:p>
      </dgm:t>
    </dgm:pt>
    <dgm:pt modelId="{1DB2307E-7733-4D62-9197-A71B43ABDB1B}">
      <dgm:prSet phldrT="[Text]" custT="1"/>
      <dgm:spPr>
        <a:ln>
          <a:solidFill>
            <a:schemeClr val="accent1">
              <a:lumMod val="75000"/>
            </a:schemeClr>
          </a:solidFill>
        </a:ln>
      </dgm:spPr>
      <dgm:t>
        <a:bodyPr/>
        <a:lstStyle/>
        <a:p>
          <a:endParaRPr lang="en-US" sz="1400" dirty="0" smtClean="0"/>
        </a:p>
        <a:p>
          <a:endParaRPr lang="en-US" sz="1400"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endParaRPr lang="en-US" sz="1300" b="1" dirty="0" smtClean="0"/>
        </a:p>
        <a:p>
          <a:r>
            <a:rPr lang="en-US" sz="1300" b="1" dirty="0" smtClean="0"/>
            <a:t>Maximum Achievable Emission Control Technology</a:t>
          </a:r>
          <a:endParaRPr lang="en-US" sz="1300" b="1" dirty="0"/>
        </a:p>
      </dgm:t>
    </dgm:pt>
    <dgm:pt modelId="{41632381-FBC1-4BCE-9F45-F7E2F08844EF}" type="parTrans" cxnId="{1491A021-828E-4CB1-B935-298E01E1B05F}">
      <dgm:prSet/>
      <dgm:spPr/>
      <dgm:t>
        <a:bodyPr/>
        <a:lstStyle/>
        <a:p>
          <a:endParaRPr lang="en-US"/>
        </a:p>
      </dgm:t>
    </dgm:pt>
    <dgm:pt modelId="{2DA04FAB-459F-496A-ABA3-46AD90372323}" type="sibTrans" cxnId="{1491A021-828E-4CB1-B935-298E01E1B05F}">
      <dgm:prSet/>
      <dgm:spPr/>
      <dgm:t>
        <a:bodyPr/>
        <a:lstStyle/>
        <a:p>
          <a:endParaRPr lang="en-US"/>
        </a:p>
      </dgm:t>
    </dgm:pt>
    <dgm:pt modelId="{F6DA6D44-3BA2-421B-AA63-33BE5F89C5C8}">
      <dgm:prSet/>
      <dgm:spPr/>
      <dgm:t>
        <a:bodyPr/>
        <a:lstStyle/>
        <a:p>
          <a:r>
            <a:rPr lang="en-US" dirty="0" smtClean="0"/>
            <a:t>Incinerator</a:t>
          </a:r>
          <a:endParaRPr lang="en-US" dirty="0"/>
        </a:p>
      </dgm:t>
    </dgm:pt>
    <dgm:pt modelId="{CA6F7EDA-A0A3-4F21-AD61-5E0B1C28B7EE}" type="parTrans" cxnId="{6C0F394C-CA3E-44AE-B1FD-33B37B742FD5}">
      <dgm:prSet/>
      <dgm:spPr/>
      <dgm:t>
        <a:bodyPr/>
        <a:lstStyle/>
        <a:p>
          <a:endParaRPr lang="en-US"/>
        </a:p>
      </dgm:t>
    </dgm:pt>
    <dgm:pt modelId="{3B854592-445B-4183-B255-5FFF66AC717B}" type="sibTrans" cxnId="{6C0F394C-CA3E-44AE-B1FD-33B37B742FD5}">
      <dgm:prSet/>
      <dgm:spPr/>
      <dgm:t>
        <a:bodyPr/>
        <a:lstStyle/>
        <a:p>
          <a:endParaRPr lang="en-US"/>
        </a:p>
      </dgm:t>
    </dgm:pt>
    <dgm:pt modelId="{2A1119E2-0504-4943-98F5-E60DDDB0A538}" type="pres">
      <dgm:prSet presAssocID="{856CC7BC-9504-47D8-A497-8ADE859431D4}" presName="mainComposite" presStyleCnt="0">
        <dgm:presLayoutVars>
          <dgm:chPref val="1"/>
          <dgm:dir/>
          <dgm:animOne val="branch"/>
          <dgm:animLvl val="lvl"/>
          <dgm:resizeHandles val="exact"/>
        </dgm:presLayoutVars>
      </dgm:prSet>
      <dgm:spPr/>
      <dgm:t>
        <a:bodyPr/>
        <a:lstStyle/>
        <a:p>
          <a:endParaRPr lang="en-US"/>
        </a:p>
      </dgm:t>
    </dgm:pt>
    <dgm:pt modelId="{9AF43548-A846-48B9-9A18-2A3C173ACF65}" type="pres">
      <dgm:prSet presAssocID="{856CC7BC-9504-47D8-A497-8ADE859431D4}" presName="hierFlow" presStyleCnt="0"/>
      <dgm:spPr/>
    </dgm:pt>
    <dgm:pt modelId="{62A5C111-C66E-4F3E-819C-F747ABCCEB7F}" type="pres">
      <dgm:prSet presAssocID="{856CC7BC-9504-47D8-A497-8ADE859431D4}" presName="firstBuf" presStyleCnt="0"/>
      <dgm:spPr/>
    </dgm:pt>
    <dgm:pt modelId="{03764E02-DE12-4223-9B96-955267BDAB7A}" type="pres">
      <dgm:prSet presAssocID="{856CC7BC-9504-47D8-A497-8ADE859431D4}" presName="hierChild1" presStyleCnt="0">
        <dgm:presLayoutVars>
          <dgm:chPref val="1"/>
          <dgm:animOne val="branch"/>
          <dgm:animLvl val="lvl"/>
        </dgm:presLayoutVars>
      </dgm:prSet>
      <dgm:spPr/>
    </dgm:pt>
    <dgm:pt modelId="{8D2D9770-7A40-4DDA-B106-2226E5FCEC9E}" type="pres">
      <dgm:prSet presAssocID="{58590005-CFC1-46CE-93E1-C163FEA39D71}" presName="Name17" presStyleCnt="0"/>
      <dgm:spPr/>
    </dgm:pt>
    <dgm:pt modelId="{7ADF4B90-263B-4C58-99EC-1B0AA31549F0}" type="pres">
      <dgm:prSet presAssocID="{58590005-CFC1-46CE-93E1-C163FEA39D71}" presName="level1Shape" presStyleLbl="node0" presStyleIdx="0" presStyleCnt="1">
        <dgm:presLayoutVars>
          <dgm:chPref val="3"/>
        </dgm:presLayoutVars>
      </dgm:prSet>
      <dgm:spPr/>
      <dgm:t>
        <a:bodyPr/>
        <a:lstStyle/>
        <a:p>
          <a:endParaRPr lang="en-US"/>
        </a:p>
      </dgm:t>
    </dgm:pt>
    <dgm:pt modelId="{C21462E9-9308-4772-B241-A9B672BD8ACE}" type="pres">
      <dgm:prSet presAssocID="{58590005-CFC1-46CE-93E1-C163FEA39D71}" presName="hierChild2" presStyleCnt="0"/>
      <dgm:spPr/>
    </dgm:pt>
    <dgm:pt modelId="{4309AA84-A31E-4155-B886-BCF07C896C03}" type="pres">
      <dgm:prSet presAssocID="{74D7DCEA-7145-4146-B9D3-21B71244C403}" presName="Name25" presStyleLbl="parChTrans1D2" presStyleIdx="0" presStyleCnt="2"/>
      <dgm:spPr/>
      <dgm:t>
        <a:bodyPr/>
        <a:lstStyle/>
        <a:p>
          <a:endParaRPr lang="en-US"/>
        </a:p>
      </dgm:t>
    </dgm:pt>
    <dgm:pt modelId="{84DCA22D-B5FF-49BC-88F8-6939C39102A8}" type="pres">
      <dgm:prSet presAssocID="{74D7DCEA-7145-4146-B9D3-21B71244C403}" presName="connTx" presStyleLbl="parChTrans1D2" presStyleIdx="0" presStyleCnt="2"/>
      <dgm:spPr/>
      <dgm:t>
        <a:bodyPr/>
        <a:lstStyle/>
        <a:p>
          <a:endParaRPr lang="en-US"/>
        </a:p>
      </dgm:t>
    </dgm:pt>
    <dgm:pt modelId="{775EE288-5EEC-49FD-AE34-DC6F8F1BFE62}" type="pres">
      <dgm:prSet presAssocID="{E11D6BEB-4CAC-490D-9D60-065C1578514F}" presName="Name30" presStyleCnt="0"/>
      <dgm:spPr/>
    </dgm:pt>
    <dgm:pt modelId="{23B44640-643C-4CD3-9F67-768EF605FF5E}" type="pres">
      <dgm:prSet presAssocID="{E11D6BEB-4CAC-490D-9D60-065C1578514F}" presName="level2Shape" presStyleLbl="node2" presStyleIdx="0" presStyleCnt="2" custLinFactNeighborX="-4427" custLinFactNeighborY="-54117"/>
      <dgm:spPr/>
      <dgm:t>
        <a:bodyPr/>
        <a:lstStyle/>
        <a:p>
          <a:endParaRPr lang="en-US"/>
        </a:p>
      </dgm:t>
    </dgm:pt>
    <dgm:pt modelId="{FF8E807A-3300-42ED-9005-659888DE419E}" type="pres">
      <dgm:prSet presAssocID="{E11D6BEB-4CAC-490D-9D60-065C1578514F}" presName="hierChild3" presStyleCnt="0"/>
      <dgm:spPr/>
    </dgm:pt>
    <dgm:pt modelId="{FB8B6DE5-BF94-40C0-8D45-0803800905EB}" type="pres">
      <dgm:prSet presAssocID="{2625AFB9-BFB4-4457-84DD-53B7ACD5733B}" presName="Name25" presStyleLbl="parChTrans1D3" presStyleIdx="0" presStyleCnt="2"/>
      <dgm:spPr/>
      <dgm:t>
        <a:bodyPr/>
        <a:lstStyle/>
        <a:p>
          <a:endParaRPr lang="en-US"/>
        </a:p>
      </dgm:t>
    </dgm:pt>
    <dgm:pt modelId="{1EC2F21F-4D99-4285-954C-615FB399DCC4}" type="pres">
      <dgm:prSet presAssocID="{2625AFB9-BFB4-4457-84DD-53B7ACD5733B}" presName="connTx" presStyleLbl="parChTrans1D3" presStyleIdx="0" presStyleCnt="2"/>
      <dgm:spPr/>
      <dgm:t>
        <a:bodyPr/>
        <a:lstStyle/>
        <a:p>
          <a:endParaRPr lang="en-US"/>
        </a:p>
      </dgm:t>
    </dgm:pt>
    <dgm:pt modelId="{D532FA7C-3DAC-48F3-A994-5C515078CC73}" type="pres">
      <dgm:prSet presAssocID="{D8D930DC-B0C3-4677-AF88-9BA7AE326A66}" presName="Name30" presStyleCnt="0"/>
      <dgm:spPr/>
    </dgm:pt>
    <dgm:pt modelId="{BBEB17FF-E263-49CF-A349-9582C57939FD}" type="pres">
      <dgm:prSet presAssocID="{D8D930DC-B0C3-4677-AF88-9BA7AE326A66}" presName="level2Shape" presStyleLbl="node3" presStyleIdx="0" presStyleCnt="2" custLinFactNeighborX="-4427" custLinFactNeighborY="-54117"/>
      <dgm:spPr/>
      <dgm:t>
        <a:bodyPr/>
        <a:lstStyle/>
        <a:p>
          <a:endParaRPr lang="en-US"/>
        </a:p>
      </dgm:t>
    </dgm:pt>
    <dgm:pt modelId="{06E30C56-030A-490A-99A1-AB4B994D0FE9}" type="pres">
      <dgm:prSet presAssocID="{D8D930DC-B0C3-4677-AF88-9BA7AE326A66}" presName="hierChild3" presStyleCnt="0"/>
      <dgm:spPr/>
    </dgm:pt>
    <dgm:pt modelId="{D518C3FE-93C4-497F-87C1-89F09E2AAA70}" type="pres">
      <dgm:prSet presAssocID="{CA6F7EDA-A0A3-4F21-AD61-5E0B1C28B7EE}" presName="Name25" presStyleLbl="parChTrans1D4" presStyleIdx="0" presStyleCnt="1"/>
      <dgm:spPr/>
      <dgm:t>
        <a:bodyPr/>
        <a:lstStyle/>
        <a:p>
          <a:endParaRPr lang="en-US"/>
        </a:p>
      </dgm:t>
    </dgm:pt>
    <dgm:pt modelId="{07D5F235-644B-416C-89E6-50A600B54ED5}" type="pres">
      <dgm:prSet presAssocID="{CA6F7EDA-A0A3-4F21-AD61-5E0B1C28B7EE}" presName="connTx" presStyleLbl="parChTrans1D4" presStyleIdx="0" presStyleCnt="1"/>
      <dgm:spPr/>
      <dgm:t>
        <a:bodyPr/>
        <a:lstStyle/>
        <a:p>
          <a:endParaRPr lang="en-US"/>
        </a:p>
      </dgm:t>
    </dgm:pt>
    <dgm:pt modelId="{CB787C2C-6538-4D5E-946E-E0F00692AAA9}" type="pres">
      <dgm:prSet presAssocID="{F6DA6D44-3BA2-421B-AA63-33BE5F89C5C8}" presName="Name30" presStyleCnt="0"/>
      <dgm:spPr/>
    </dgm:pt>
    <dgm:pt modelId="{7B2C19D1-2760-41EE-841E-670DAECB43F7}" type="pres">
      <dgm:prSet presAssocID="{F6DA6D44-3BA2-421B-AA63-33BE5F89C5C8}" presName="level2Shape" presStyleLbl="node4" presStyleIdx="0" presStyleCnt="1" custLinFactNeighborX="-4427" custLinFactNeighborY="-54117"/>
      <dgm:spPr/>
      <dgm:t>
        <a:bodyPr/>
        <a:lstStyle/>
        <a:p>
          <a:endParaRPr lang="en-US"/>
        </a:p>
      </dgm:t>
    </dgm:pt>
    <dgm:pt modelId="{C411C296-1DDC-4A73-BD95-0B54E78CDBA4}" type="pres">
      <dgm:prSet presAssocID="{F6DA6D44-3BA2-421B-AA63-33BE5F89C5C8}" presName="hierChild3" presStyleCnt="0"/>
      <dgm:spPr/>
    </dgm:pt>
    <dgm:pt modelId="{7F8F7459-5BE7-497F-A402-F52CF11BF2D8}" type="pres">
      <dgm:prSet presAssocID="{F7988C32-AFBD-4292-B85E-E0A792B80B3D}" presName="Name25" presStyleLbl="parChTrans1D2" presStyleIdx="1" presStyleCnt="2"/>
      <dgm:spPr/>
      <dgm:t>
        <a:bodyPr/>
        <a:lstStyle/>
        <a:p>
          <a:endParaRPr lang="en-US"/>
        </a:p>
      </dgm:t>
    </dgm:pt>
    <dgm:pt modelId="{2421A3D9-C482-48F8-92C9-6B9440B35BE1}" type="pres">
      <dgm:prSet presAssocID="{F7988C32-AFBD-4292-B85E-E0A792B80B3D}" presName="connTx" presStyleLbl="parChTrans1D2" presStyleIdx="1" presStyleCnt="2"/>
      <dgm:spPr/>
      <dgm:t>
        <a:bodyPr/>
        <a:lstStyle/>
        <a:p>
          <a:endParaRPr lang="en-US"/>
        </a:p>
      </dgm:t>
    </dgm:pt>
    <dgm:pt modelId="{F64D7DF6-5FA5-4CCA-82DA-9A451574EEAE}" type="pres">
      <dgm:prSet presAssocID="{870AB81A-FDF9-4404-93F7-4BA39B8D172E}" presName="Name30" presStyleCnt="0"/>
      <dgm:spPr/>
    </dgm:pt>
    <dgm:pt modelId="{99B592CA-F6FE-4F96-BC1E-0E435DEF466C}" type="pres">
      <dgm:prSet presAssocID="{870AB81A-FDF9-4404-93F7-4BA39B8D172E}" presName="level2Shape" presStyleLbl="node2" presStyleIdx="1" presStyleCnt="2" custLinFactNeighborX="-2387" custLinFactNeighborY="89662"/>
      <dgm:spPr/>
      <dgm:t>
        <a:bodyPr/>
        <a:lstStyle/>
        <a:p>
          <a:endParaRPr lang="en-US"/>
        </a:p>
      </dgm:t>
    </dgm:pt>
    <dgm:pt modelId="{CF36E8F3-FF52-4DC2-AC66-506636C27674}" type="pres">
      <dgm:prSet presAssocID="{870AB81A-FDF9-4404-93F7-4BA39B8D172E}" presName="hierChild3" presStyleCnt="0"/>
      <dgm:spPr/>
    </dgm:pt>
    <dgm:pt modelId="{1672E99E-45FF-4B22-B9F9-960B3A0F63C4}" type="pres">
      <dgm:prSet presAssocID="{B4F76589-80E2-4D49-9001-806ABDFD3597}" presName="Name25" presStyleLbl="parChTrans1D3" presStyleIdx="1" presStyleCnt="2"/>
      <dgm:spPr/>
      <dgm:t>
        <a:bodyPr/>
        <a:lstStyle/>
        <a:p>
          <a:endParaRPr lang="en-US"/>
        </a:p>
      </dgm:t>
    </dgm:pt>
    <dgm:pt modelId="{9462290E-674B-41FA-B4BF-88705486FFC9}" type="pres">
      <dgm:prSet presAssocID="{B4F76589-80E2-4D49-9001-806ABDFD3597}" presName="connTx" presStyleLbl="parChTrans1D3" presStyleIdx="1" presStyleCnt="2"/>
      <dgm:spPr/>
      <dgm:t>
        <a:bodyPr/>
        <a:lstStyle/>
        <a:p>
          <a:endParaRPr lang="en-US"/>
        </a:p>
      </dgm:t>
    </dgm:pt>
    <dgm:pt modelId="{4AAEC5C9-3345-4F58-9619-91614212F97F}" type="pres">
      <dgm:prSet presAssocID="{0C4B2BAF-0CE7-402B-9599-878CAB64596C}" presName="Name30" presStyleCnt="0"/>
      <dgm:spPr/>
    </dgm:pt>
    <dgm:pt modelId="{B4AC2CB2-75E6-4751-9AD1-145096FDB086}" type="pres">
      <dgm:prSet presAssocID="{0C4B2BAF-0CE7-402B-9599-878CAB64596C}" presName="level2Shape" presStyleLbl="node3" presStyleIdx="1" presStyleCnt="2" custLinFactNeighborX="-2387" custLinFactNeighborY="89662"/>
      <dgm:spPr/>
      <dgm:t>
        <a:bodyPr/>
        <a:lstStyle/>
        <a:p>
          <a:endParaRPr lang="en-US"/>
        </a:p>
      </dgm:t>
    </dgm:pt>
    <dgm:pt modelId="{F2A10985-D4F8-4E40-8792-DB2046A68403}" type="pres">
      <dgm:prSet presAssocID="{0C4B2BAF-0CE7-402B-9599-878CAB64596C}" presName="hierChild3" presStyleCnt="0"/>
      <dgm:spPr/>
    </dgm:pt>
    <dgm:pt modelId="{CD27F346-C612-452B-84DD-C4737BFBFAED}" type="pres">
      <dgm:prSet presAssocID="{856CC7BC-9504-47D8-A497-8ADE859431D4}" presName="bgShapesFlow" presStyleCnt="0"/>
      <dgm:spPr/>
    </dgm:pt>
    <dgm:pt modelId="{F45759BA-94CC-4D95-8D83-0A9F85F74C93}" type="pres">
      <dgm:prSet presAssocID="{1DB2307E-7733-4D62-9197-A71B43ABDB1B}" presName="rectComp" presStyleCnt="0"/>
      <dgm:spPr/>
    </dgm:pt>
    <dgm:pt modelId="{80BA78A1-19F9-4F4F-900A-97AF67F3FB3E}" type="pres">
      <dgm:prSet presAssocID="{1DB2307E-7733-4D62-9197-A71B43ABDB1B}" presName="bgRect" presStyleLbl="bgShp" presStyleIdx="0" presStyleCnt="1" custScaleY="45269" custLinFactX="146701" custLinFactNeighborX="200000" custLinFactNeighborY="3029"/>
      <dgm:spPr/>
      <dgm:t>
        <a:bodyPr/>
        <a:lstStyle/>
        <a:p>
          <a:endParaRPr lang="en-US"/>
        </a:p>
      </dgm:t>
    </dgm:pt>
    <dgm:pt modelId="{08F041FF-CC74-4F4D-9B5E-A40141D3E6E9}" type="pres">
      <dgm:prSet presAssocID="{1DB2307E-7733-4D62-9197-A71B43ABDB1B}" presName="bgRectTx" presStyleLbl="bgShp" presStyleIdx="0" presStyleCnt="1">
        <dgm:presLayoutVars>
          <dgm:bulletEnabled val="1"/>
        </dgm:presLayoutVars>
      </dgm:prSet>
      <dgm:spPr/>
      <dgm:t>
        <a:bodyPr/>
        <a:lstStyle/>
        <a:p>
          <a:endParaRPr lang="en-US"/>
        </a:p>
      </dgm:t>
    </dgm:pt>
  </dgm:ptLst>
  <dgm:cxnLst>
    <dgm:cxn modelId="{544E563E-D13E-4747-B01D-2172872949FB}" type="presOf" srcId="{870AB81A-FDF9-4404-93F7-4BA39B8D172E}" destId="{99B592CA-F6FE-4F96-BC1E-0E435DEF466C}" srcOrd="0" destOrd="0" presId="urn:microsoft.com/office/officeart/2005/8/layout/hierarchy5"/>
    <dgm:cxn modelId="{C49D66DD-8EB7-4AE8-B29B-4D9B03F12777}" srcId="{856CC7BC-9504-47D8-A497-8ADE859431D4}" destId="{58590005-CFC1-46CE-93E1-C163FEA39D71}" srcOrd="0" destOrd="0" parTransId="{7395B2F1-D5AD-449A-9680-039010972946}" sibTransId="{BC197345-E94D-423A-AF2D-D15D01066967}"/>
    <dgm:cxn modelId="{6C0F394C-CA3E-44AE-B1FD-33B37B742FD5}" srcId="{D8D930DC-B0C3-4677-AF88-9BA7AE326A66}" destId="{F6DA6D44-3BA2-421B-AA63-33BE5F89C5C8}" srcOrd="0" destOrd="0" parTransId="{CA6F7EDA-A0A3-4F21-AD61-5E0B1C28B7EE}" sibTransId="{3B854592-445B-4183-B255-5FFF66AC717B}"/>
    <dgm:cxn modelId="{A2D05D99-1D1E-474D-B862-4E6B0060DD6D}" type="presOf" srcId="{E11D6BEB-4CAC-490D-9D60-065C1578514F}" destId="{23B44640-643C-4CD3-9F67-768EF605FF5E}" srcOrd="0" destOrd="0" presId="urn:microsoft.com/office/officeart/2005/8/layout/hierarchy5"/>
    <dgm:cxn modelId="{38CD8E07-9EE2-4C2A-A043-5C2D5F2244CD}" type="presOf" srcId="{D8D930DC-B0C3-4677-AF88-9BA7AE326A66}" destId="{BBEB17FF-E263-49CF-A349-9582C57939FD}" srcOrd="0" destOrd="0" presId="urn:microsoft.com/office/officeart/2005/8/layout/hierarchy5"/>
    <dgm:cxn modelId="{BB6BC282-DC64-4B06-B23C-8A3099C7CAE4}" type="presOf" srcId="{2625AFB9-BFB4-4457-84DD-53B7ACD5733B}" destId="{FB8B6DE5-BF94-40C0-8D45-0803800905EB}" srcOrd="0" destOrd="0" presId="urn:microsoft.com/office/officeart/2005/8/layout/hierarchy5"/>
    <dgm:cxn modelId="{25AE9FBB-9D2A-48E9-A551-6D73CAD0B4F4}" type="presOf" srcId="{856CC7BC-9504-47D8-A497-8ADE859431D4}" destId="{2A1119E2-0504-4943-98F5-E60DDDB0A538}" srcOrd="0" destOrd="0" presId="urn:microsoft.com/office/officeart/2005/8/layout/hierarchy5"/>
    <dgm:cxn modelId="{3AEFF7ED-6B3E-4667-9215-46794722303E}" srcId="{E11D6BEB-4CAC-490D-9D60-065C1578514F}" destId="{D8D930DC-B0C3-4677-AF88-9BA7AE326A66}" srcOrd="0" destOrd="0" parTransId="{2625AFB9-BFB4-4457-84DD-53B7ACD5733B}" sibTransId="{32FB8D58-7FEC-4393-AA8D-94E53357E8DE}"/>
    <dgm:cxn modelId="{02309170-27FA-435F-B09D-47A38F8FA8C1}" srcId="{58590005-CFC1-46CE-93E1-C163FEA39D71}" destId="{870AB81A-FDF9-4404-93F7-4BA39B8D172E}" srcOrd="1" destOrd="0" parTransId="{F7988C32-AFBD-4292-B85E-E0A792B80B3D}" sibTransId="{A7765C4C-A914-4903-93CA-850DBD22C2C7}"/>
    <dgm:cxn modelId="{AAA6A50F-18A7-490E-A03C-049C1A20D0B3}" type="presOf" srcId="{74D7DCEA-7145-4146-B9D3-21B71244C403}" destId="{4309AA84-A31E-4155-B886-BCF07C896C03}" srcOrd="0" destOrd="0" presId="urn:microsoft.com/office/officeart/2005/8/layout/hierarchy5"/>
    <dgm:cxn modelId="{0472D22E-3EDD-41B9-BC30-8613B9322CCD}" type="presOf" srcId="{B4F76589-80E2-4D49-9001-806ABDFD3597}" destId="{9462290E-674B-41FA-B4BF-88705486FFC9}" srcOrd="1" destOrd="0" presId="urn:microsoft.com/office/officeart/2005/8/layout/hierarchy5"/>
    <dgm:cxn modelId="{659C0968-C499-4D78-B16C-7815F859D78C}" type="presOf" srcId="{B4F76589-80E2-4D49-9001-806ABDFD3597}" destId="{1672E99E-45FF-4B22-B9F9-960B3A0F63C4}" srcOrd="0" destOrd="0" presId="urn:microsoft.com/office/officeart/2005/8/layout/hierarchy5"/>
    <dgm:cxn modelId="{EA965C6B-EDA5-427A-867E-19EAB754C349}" type="presOf" srcId="{58590005-CFC1-46CE-93E1-C163FEA39D71}" destId="{7ADF4B90-263B-4C58-99EC-1B0AA31549F0}" srcOrd="0" destOrd="0" presId="urn:microsoft.com/office/officeart/2005/8/layout/hierarchy5"/>
    <dgm:cxn modelId="{D12F7EC0-54FE-4618-A87A-C8E5E6872674}" type="presOf" srcId="{F7988C32-AFBD-4292-B85E-E0A792B80B3D}" destId="{2421A3D9-C482-48F8-92C9-6B9440B35BE1}" srcOrd="1" destOrd="0" presId="urn:microsoft.com/office/officeart/2005/8/layout/hierarchy5"/>
    <dgm:cxn modelId="{9E41002D-84AB-4F13-B47E-37CD66049B73}" type="presOf" srcId="{1DB2307E-7733-4D62-9197-A71B43ABDB1B}" destId="{08F041FF-CC74-4F4D-9B5E-A40141D3E6E9}" srcOrd="1" destOrd="0" presId="urn:microsoft.com/office/officeart/2005/8/layout/hierarchy5"/>
    <dgm:cxn modelId="{4BFE728E-E653-4B1A-B2C8-094B7718479D}" type="presOf" srcId="{F7988C32-AFBD-4292-B85E-E0A792B80B3D}" destId="{7F8F7459-5BE7-497F-A402-F52CF11BF2D8}" srcOrd="0" destOrd="0" presId="urn:microsoft.com/office/officeart/2005/8/layout/hierarchy5"/>
    <dgm:cxn modelId="{EA57DD6E-F1C1-4F8F-90F8-3EB74EA0A793}" type="presOf" srcId="{0C4B2BAF-0CE7-402B-9599-878CAB64596C}" destId="{B4AC2CB2-75E6-4751-9AD1-145096FDB086}" srcOrd="0" destOrd="0" presId="urn:microsoft.com/office/officeart/2005/8/layout/hierarchy5"/>
    <dgm:cxn modelId="{56DBED0B-7731-4998-94ED-9492809D7F32}" type="presOf" srcId="{CA6F7EDA-A0A3-4F21-AD61-5E0B1C28B7EE}" destId="{07D5F235-644B-416C-89E6-50A600B54ED5}" srcOrd="1" destOrd="0" presId="urn:microsoft.com/office/officeart/2005/8/layout/hierarchy5"/>
    <dgm:cxn modelId="{9CD9F592-93B8-486E-95AF-F97FDDC8A48D}" type="presOf" srcId="{1DB2307E-7733-4D62-9197-A71B43ABDB1B}" destId="{80BA78A1-19F9-4F4F-900A-97AF67F3FB3E}" srcOrd="0" destOrd="0" presId="urn:microsoft.com/office/officeart/2005/8/layout/hierarchy5"/>
    <dgm:cxn modelId="{E8C6C35C-36EB-45B7-BAF6-6391ED5102CE}" type="presOf" srcId="{74D7DCEA-7145-4146-B9D3-21B71244C403}" destId="{84DCA22D-B5FF-49BC-88F8-6939C39102A8}" srcOrd="1" destOrd="0" presId="urn:microsoft.com/office/officeart/2005/8/layout/hierarchy5"/>
    <dgm:cxn modelId="{157357A2-0CC8-40D4-89EB-86D31DC11658}" type="presOf" srcId="{2625AFB9-BFB4-4457-84DD-53B7ACD5733B}" destId="{1EC2F21F-4D99-4285-954C-615FB399DCC4}" srcOrd="1" destOrd="0" presId="urn:microsoft.com/office/officeart/2005/8/layout/hierarchy5"/>
    <dgm:cxn modelId="{D101FB46-115A-446F-BB96-2DD7239558AF}" srcId="{870AB81A-FDF9-4404-93F7-4BA39B8D172E}" destId="{0C4B2BAF-0CE7-402B-9599-878CAB64596C}" srcOrd="0" destOrd="0" parTransId="{B4F76589-80E2-4D49-9001-806ABDFD3597}" sibTransId="{BA3BD039-F7BF-4571-8B2E-77C0D52C9B2F}"/>
    <dgm:cxn modelId="{4034888F-4D75-4219-ABF7-DE189FD13378}" type="presOf" srcId="{CA6F7EDA-A0A3-4F21-AD61-5E0B1C28B7EE}" destId="{D518C3FE-93C4-497F-87C1-89F09E2AAA70}" srcOrd="0" destOrd="0" presId="urn:microsoft.com/office/officeart/2005/8/layout/hierarchy5"/>
    <dgm:cxn modelId="{6F03E7B9-E005-43C8-90B1-EDC97AA43BEA}" srcId="{58590005-CFC1-46CE-93E1-C163FEA39D71}" destId="{E11D6BEB-4CAC-490D-9D60-065C1578514F}" srcOrd="0" destOrd="0" parTransId="{74D7DCEA-7145-4146-B9D3-21B71244C403}" sibTransId="{E9D59C6F-B95E-4A1A-911F-42CCDEC75CCF}"/>
    <dgm:cxn modelId="{1491A021-828E-4CB1-B935-298E01E1B05F}" srcId="{856CC7BC-9504-47D8-A497-8ADE859431D4}" destId="{1DB2307E-7733-4D62-9197-A71B43ABDB1B}" srcOrd="1" destOrd="0" parTransId="{41632381-FBC1-4BCE-9F45-F7E2F08844EF}" sibTransId="{2DA04FAB-459F-496A-ABA3-46AD90372323}"/>
    <dgm:cxn modelId="{1DF0C061-633B-4F7D-A67E-240972395929}" type="presOf" srcId="{F6DA6D44-3BA2-421B-AA63-33BE5F89C5C8}" destId="{7B2C19D1-2760-41EE-841E-670DAECB43F7}" srcOrd="0" destOrd="0" presId="urn:microsoft.com/office/officeart/2005/8/layout/hierarchy5"/>
    <dgm:cxn modelId="{01D291E8-43CE-4A3C-85B2-9813AB31E9B9}" type="presParOf" srcId="{2A1119E2-0504-4943-98F5-E60DDDB0A538}" destId="{9AF43548-A846-48B9-9A18-2A3C173ACF65}" srcOrd="0" destOrd="0" presId="urn:microsoft.com/office/officeart/2005/8/layout/hierarchy5"/>
    <dgm:cxn modelId="{2F60743F-830D-4D9C-A6B9-0273B857F98E}" type="presParOf" srcId="{9AF43548-A846-48B9-9A18-2A3C173ACF65}" destId="{62A5C111-C66E-4F3E-819C-F747ABCCEB7F}" srcOrd="0" destOrd="0" presId="urn:microsoft.com/office/officeart/2005/8/layout/hierarchy5"/>
    <dgm:cxn modelId="{0FB35EB9-D2FA-4F0E-8DF3-706045135C51}" type="presParOf" srcId="{9AF43548-A846-48B9-9A18-2A3C173ACF65}" destId="{03764E02-DE12-4223-9B96-955267BDAB7A}" srcOrd="1" destOrd="0" presId="urn:microsoft.com/office/officeart/2005/8/layout/hierarchy5"/>
    <dgm:cxn modelId="{A53AE008-E08C-4A66-9C68-6C66276223D8}" type="presParOf" srcId="{03764E02-DE12-4223-9B96-955267BDAB7A}" destId="{8D2D9770-7A40-4DDA-B106-2226E5FCEC9E}" srcOrd="0" destOrd="0" presId="urn:microsoft.com/office/officeart/2005/8/layout/hierarchy5"/>
    <dgm:cxn modelId="{87E76708-B76E-4CE4-80E6-41E2DE3B78B4}" type="presParOf" srcId="{8D2D9770-7A40-4DDA-B106-2226E5FCEC9E}" destId="{7ADF4B90-263B-4C58-99EC-1B0AA31549F0}" srcOrd="0" destOrd="0" presId="urn:microsoft.com/office/officeart/2005/8/layout/hierarchy5"/>
    <dgm:cxn modelId="{12CC048D-D229-40AE-9C4D-3BAB524B43F3}" type="presParOf" srcId="{8D2D9770-7A40-4DDA-B106-2226E5FCEC9E}" destId="{C21462E9-9308-4772-B241-A9B672BD8ACE}" srcOrd="1" destOrd="0" presId="urn:microsoft.com/office/officeart/2005/8/layout/hierarchy5"/>
    <dgm:cxn modelId="{5B7D0221-A8A7-46D6-9BBD-E3923D3CD921}" type="presParOf" srcId="{C21462E9-9308-4772-B241-A9B672BD8ACE}" destId="{4309AA84-A31E-4155-B886-BCF07C896C03}" srcOrd="0" destOrd="0" presId="urn:microsoft.com/office/officeart/2005/8/layout/hierarchy5"/>
    <dgm:cxn modelId="{8F2C5CDA-3549-4BB2-9D4C-A13A9F2C021C}" type="presParOf" srcId="{4309AA84-A31E-4155-B886-BCF07C896C03}" destId="{84DCA22D-B5FF-49BC-88F8-6939C39102A8}" srcOrd="0" destOrd="0" presId="urn:microsoft.com/office/officeart/2005/8/layout/hierarchy5"/>
    <dgm:cxn modelId="{26853BCE-07EB-488E-9184-E1D755E73988}" type="presParOf" srcId="{C21462E9-9308-4772-B241-A9B672BD8ACE}" destId="{775EE288-5EEC-49FD-AE34-DC6F8F1BFE62}" srcOrd="1" destOrd="0" presId="urn:microsoft.com/office/officeart/2005/8/layout/hierarchy5"/>
    <dgm:cxn modelId="{F50FE8EA-CF57-4976-A267-24C321182FAF}" type="presParOf" srcId="{775EE288-5EEC-49FD-AE34-DC6F8F1BFE62}" destId="{23B44640-643C-4CD3-9F67-768EF605FF5E}" srcOrd="0" destOrd="0" presId="urn:microsoft.com/office/officeart/2005/8/layout/hierarchy5"/>
    <dgm:cxn modelId="{E844167A-F14B-49B3-9831-75838780E150}" type="presParOf" srcId="{775EE288-5EEC-49FD-AE34-DC6F8F1BFE62}" destId="{FF8E807A-3300-42ED-9005-659888DE419E}" srcOrd="1" destOrd="0" presId="urn:microsoft.com/office/officeart/2005/8/layout/hierarchy5"/>
    <dgm:cxn modelId="{213FA92B-6F22-40CF-8BF0-C4E77CAA6DB3}" type="presParOf" srcId="{FF8E807A-3300-42ED-9005-659888DE419E}" destId="{FB8B6DE5-BF94-40C0-8D45-0803800905EB}" srcOrd="0" destOrd="0" presId="urn:microsoft.com/office/officeart/2005/8/layout/hierarchy5"/>
    <dgm:cxn modelId="{755B5A38-91FF-4684-AA9D-A5A6525D7C9C}" type="presParOf" srcId="{FB8B6DE5-BF94-40C0-8D45-0803800905EB}" destId="{1EC2F21F-4D99-4285-954C-615FB399DCC4}" srcOrd="0" destOrd="0" presId="urn:microsoft.com/office/officeart/2005/8/layout/hierarchy5"/>
    <dgm:cxn modelId="{FFA1DAA7-D771-4732-B4E1-6E1E80D551CF}" type="presParOf" srcId="{FF8E807A-3300-42ED-9005-659888DE419E}" destId="{D532FA7C-3DAC-48F3-A994-5C515078CC73}" srcOrd="1" destOrd="0" presId="urn:microsoft.com/office/officeart/2005/8/layout/hierarchy5"/>
    <dgm:cxn modelId="{F78A59F1-EAE4-406C-9661-82E2C8BA6CA5}" type="presParOf" srcId="{D532FA7C-3DAC-48F3-A994-5C515078CC73}" destId="{BBEB17FF-E263-49CF-A349-9582C57939FD}" srcOrd="0" destOrd="0" presId="urn:microsoft.com/office/officeart/2005/8/layout/hierarchy5"/>
    <dgm:cxn modelId="{B1ABC494-078B-4073-AE7E-8387759FE8E6}" type="presParOf" srcId="{D532FA7C-3DAC-48F3-A994-5C515078CC73}" destId="{06E30C56-030A-490A-99A1-AB4B994D0FE9}" srcOrd="1" destOrd="0" presId="urn:microsoft.com/office/officeart/2005/8/layout/hierarchy5"/>
    <dgm:cxn modelId="{EA1CD773-6C86-47C7-B2D7-A4F23B0BCF54}" type="presParOf" srcId="{06E30C56-030A-490A-99A1-AB4B994D0FE9}" destId="{D518C3FE-93C4-497F-87C1-89F09E2AAA70}" srcOrd="0" destOrd="0" presId="urn:microsoft.com/office/officeart/2005/8/layout/hierarchy5"/>
    <dgm:cxn modelId="{51A78600-5C0D-4EA6-96FD-0618C673E61D}" type="presParOf" srcId="{D518C3FE-93C4-497F-87C1-89F09E2AAA70}" destId="{07D5F235-644B-416C-89E6-50A600B54ED5}" srcOrd="0" destOrd="0" presId="urn:microsoft.com/office/officeart/2005/8/layout/hierarchy5"/>
    <dgm:cxn modelId="{7FD20206-CFB7-48A8-AFA8-798F49314E47}" type="presParOf" srcId="{06E30C56-030A-490A-99A1-AB4B994D0FE9}" destId="{CB787C2C-6538-4D5E-946E-E0F00692AAA9}" srcOrd="1" destOrd="0" presId="urn:microsoft.com/office/officeart/2005/8/layout/hierarchy5"/>
    <dgm:cxn modelId="{2E293709-5259-4BEC-B097-9F56ADBDE72F}" type="presParOf" srcId="{CB787C2C-6538-4D5E-946E-E0F00692AAA9}" destId="{7B2C19D1-2760-41EE-841E-670DAECB43F7}" srcOrd="0" destOrd="0" presId="urn:microsoft.com/office/officeart/2005/8/layout/hierarchy5"/>
    <dgm:cxn modelId="{92CCD691-9B69-404C-9C8B-8240494A9C9A}" type="presParOf" srcId="{CB787C2C-6538-4D5E-946E-E0F00692AAA9}" destId="{C411C296-1DDC-4A73-BD95-0B54E78CDBA4}" srcOrd="1" destOrd="0" presId="urn:microsoft.com/office/officeart/2005/8/layout/hierarchy5"/>
    <dgm:cxn modelId="{9A1E6FD6-97BA-47AA-B222-DAA4EA8BADA4}" type="presParOf" srcId="{C21462E9-9308-4772-B241-A9B672BD8ACE}" destId="{7F8F7459-5BE7-497F-A402-F52CF11BF2D8}" srcOrd="2" destOrd="0" presId="urn:microsoft.com/office/officeart/2005/8/layout/hierarchy5"/>
    <dgm:cxn modelId="{90AB1410-818D-4D41-87EE-A50138554D31}" type="presParOf" srcId="{7F8F7459-5BE7-497F-A402-F52CF11BF2D8}" destId="{2421A3D9-C482-48F8-92C9-6B9440B35BE1}" srcOrd="0" destOrd="0" presId="urn:microsoft.com/office/officeart/2005/8/layout/hierarchy5"/>
    <dgm:cxn modelId="{710F0C2B-B611-4AF8-8A2E-284A15CD4454}" type="presParOf" srcId="{C21462E9-9308-4772-B241-A9B672BD8ACE}" destId="{F64D7DF6-5FA5-4CCA-82DA-9A451574EEAE}" srcOrd="3" destOrd="0" presId="urn:microsoft.com/office/officeart/2005/8/layout/hierarchy5"/>
    <dgm:cxn modelId="{8A60022E-9095-4FBD-8282-7B972946D5A8}" type="presParOf" srcId="{F64D7DF6-5FA5-4CCA-82DA-9A451574EEAE}" destId="{99B592CA-F6FE-4F96-BC1E-0E435DEF466C}" srcOrd="0" destOrd="0" presId="urn:microsoft.com/office/officeart/2005/8/layout/hierarchy5"/>
    <dgm:cxn modelId="{E6BA5A9C-3C04-40E2-9094-22365E897BF6}" type="presParOf" srcId="{F64D7DF6-5FA5-4CCA-82DA-9A451574EEAE}" destId="{CF36E8F3-FF52-4DC2-AC66-506636C27674}" srcOrd="1" destOrd="0" presId="urn:microsoft.com/office/officeart/2005/8/layout/hierarchy5"/>
    <dgm:cxn modelId="{92D01BB6-5218-4C80-AEA2-1FFDBAC3AAA9}" type="presParOf" srcId="{CF36E8F3-FF52-4DC2-AC66-506636C27674}" destId="{1672E99E-45FF-4B22-B9F9-960B3A0F63C4}" srcOrd="0" destOrd="0" presId="urn:microsoft.com/office/officeart/2005/8/layout/hierarchy5"/>
    <dgm:cxn modelId="{C003863E-CBBB-4599-A4AA-DFC2D38B72C3}" type="presParOf" srcId="{1672E99E-45FF-4B22-B9F9-960B3A0F63C4}" destId="{9462290E-674B-41FA-B4BF-88705486FFC9}" srcOrd="0" destOrd="0" presId="urn:microsoft.com/office/officeart/2005/8/layout/hierarchy5"/>
    <dgm:cxn modelId="{64BA694D-9FBB-40E7-B183-AF5350FE13E7}" type="presParOf" srcId="{CF36E8F3-FF52-4DC2-AC66-506636C27674}" destId="{4AAEC5C9-3345-4F58-9619-91614212F97F}" srcOrd="1" destOrd="0" presId="urn:microsoft.com/office/officeart/2005/8/layout/hierarchy5"/>
    <dgm:cxn modelId="{B297FBF3-5397-4DCA-870A-D6498A7EDCC0}" type="presParOf" srcId="{4AAEC5C9-3345-4F58-9619-91614212F97F}" destId="{B4AC2CB2-75E6-4751-9AD1-145096FDB086}" srcOrd="0" destOrd="0" presId="urn:microsoft.com/office/officeart/2005/8/layout/hierarchy5"/>
    <dgm:cxn modelId="{F0FC2C05-8826-436F-8A8B-F7B25034BF48}" type="presParOf" srcId="{4AAEC5C9-3345-4F58-9619-91614212F97F}" destId="{F2A10985-D4F8-4E40-8792-DB2046A68403}" srcOrd="1" destOrd="0" presId="urn:microsoft.com/office/officeart/2005/8/layout/hierarchy5"/>
    <dgm:cxn modelId="{1A4E8D06-7239-47B6-AD40-D90CE25B382D}" type="presParOf" srcId="{2A1119E2-0504-4943-98F5-E60DDDB0A538}" destId="{CD27F346-C612-452B-84DD-C4737BFBFAED}" srcOrd="1" destOrd="0" presId="urn:microsoft.com/office/officeart/2005/8/layout/hierarchy5"/>
    <dgm:cxn modelId="{B44FBE8F-E9B1-4C2B-9825-1135D003A29A}" type="presParOf" srcId="{CD27F346-C612-452B-84DD-C4737BFBFAED}" destId="{F45759BA-94CC-4D95-8D83-0A9F85F74C93}" srcOrd="0" destOrd="0" presId="urn:microsoft.com/office/officeart/2005/8/layout/hierarchy5"/>
    <dgm:cxn modelId="{800B40CE-DB13-4AB1-8AF7-0E8E344B9364}" type="presParOf" srcId="{F45759BA-94CC-4D95-8D83-0A9F85F74C93}" destId="{80BA78A1-19F9-4F4F-900A-97AF67F3FB3E}" srcOrd="0" destOrd="0" presId="urn:microsoft.com/office/officeart/2005/8/layout/hierarchy5"/>
    <dgm:cxn modelId="{938A8281-E247-4ABC-8809-2ECFB97ECFCA}" type="presParOf" srcId="{F45759BA-94CC-4D95-8D83-0A9F85F74C93}" destId="{08F041FF-CC74-4F4D-9B5E-A40141D3E6E9}" srcOrd="1" destOrd="0" presId="urn:microsoft.com/office/officeart/2005/8/layout/hierarchy5"/>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574B3-00C2-4388-85EA-7B6881480275}">
      <dsp:nvSpPr>
        <dsp:cNvPr id="0" name=""/>
        <dsp:cNvSpPr/>
      </dsp:nvSpPr>
      <dsp:spPr>
        <a:xfrm>
          <a:off x="2287" y="76202"/>
          <a:ext cx="2740912" cy="99375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XXX Storm Water Outfalls</a:t>
          </a:r>
          <a:endParaRPr lang="en-US" sz="2000" kern="1200" dirty="0"/>
        </a:p>
      </dsp:txBody>
      <dsp:txXfrm>
        <a:off x="2287" y="76202"/>
        <a:ext cx="2740912" cy="993757"/>
      </dsp:txXfrm>
    </dsp:sp>
    <dsp:sp modelId="{382B69C7-38B2-4DAE-9365-B58E8A9CAC97}">
      <dsp:nvSpPr>
        <dsp:cNvPr id="0" name=""/>
        <dsp:cNvSpPr/>
      </dsp:nvSpPr>
      <dsp:spPr>
        <a:xfrm>
          <a:off x="7" y="1939939"/>
          <a:ext cx="2743192" cy="993757"/>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 Major Waste Water Treatment Facilities</a:t>
          </a:r>
          <a:endParaRPr lang="en-US" sz="2000" kern="1200" dirty="0"/>
        </a:p>
      </dsp:txBody>
      <dsp:txXfrm>
        <a:off x="7" y="1939939"/>
        <a:ext cx="2743192" cy="9937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4687A-3AAF-472F-861A-284463D458EF}">
      <dsp:nvSpPr>
        <dsp:cNvPr id="0" name=""/>
        <dsp:cNvSpPr/>
      </dsp:nvSpPr>
      <dsp:spPr>
        <a:xfrm>
          <a:off x="2286183" y="2353356"/>
          <a:ext cx="904160" cy="1384260"/>
        </a:xfrm>
        <a:custGeom>
          <a:avLst/>
          <a:gdLst/>
          <a:ahLst/>
          <a:cxnLst/>
          <a:rect l="0" t="0" r="0" b="0"/>
          <a:pathLst>
            <a:path>
              <a:moveTo>
                <a:pt x="0" y="0"/>
              </a:moveTo>
              <a:lnTo>
                <a:pt x="354147" y="0"/>
              </a:lnTo>
              <a:lnTo>
                <a:pt x="354147" y="1384260"/>
              </a:lnTo>
              <a:lnTo>
                <a:pt x="904160" y="1384260"/>
              </a:lnTo>
            </a:path>
          </a:pathLst>
        </a:custGeom>
        <a:noFill/>
        <a:ln w="25400" cap="flat" cmpd="sng" algn="ctr">
          <a:solidFill>
            <a:schemeClr val="tx1">
              <a:lumMod val="95000"/>
              <a:lumOff val="5000"/>
            </a:schemeClr>
          </a:solidFill>
          <a:prstDash val="solid"/>
        </a:ln>
        <a:effectLst/>
      </dsp:spPr>
      <dsp:style>
        <a:lnRef idx="2">
          <a:scrgbClr r="0" g="0" b="0"/>
        </a:lnRef>
        <a:fillRef idx="0">
          <a:scrgbClr r="0" g="0" b="0"/>
        </a:fillRef>
        <a:effectRef idx="0">
          <a:scrgbClr r="0" g="0" b="0"/>
        </a:effectRef>
        <a:fontRef idx="minor"/>
      </dsp:style>
    </dsp:sp>
    <dsp:sp modelId="{C796CE56-88DF-4763-A60F-26DA8A0BD477}">
      <dsp:nvSpPr>
        <dsp:cNvPr id="0" name=""/>
        <dsp:cNvSpPr/>
      </dsp:nvSpPr>
      <dsp:spPr>
        <a:xfrm>
          <a:off x="2286183" y="700129"/>
          <a:ext cx="914226" cy="1653226"/>
        </a:xfrm>
        <a:custGeom>
          <a:avLst/>
          <a:gdLst/>
          <a:ahLst/>
          <a:cxnLst/>
          <a:rect l="0" t="0" r="0" b="0"/>
          <a:pathLst>
            <a:path>
              <a:moveTo>
                <a:pt x="0" y="1653226"/>
              </a:moveTo>
              <a:lnTo>
                <a:pt x="364213" y="1653226"/>
              </a:lnTo>
              <a:lnTo>
                <a:pt x="364213" y="0"/>
              </a:lnTo>
              <a:lnTo>
                <a:pt x="914226" y="0"/>
              </a:lnTo>
            </a:path>
          </a:pathLst>
        </a:custGeom>
        <a:noFill/>
        <a:ln w="25400" cap="flat" cmpd="sng" algn="ctr">
          <a:solidFill>
            <a:schemeClr val="tx1">
              <a:lumMod val="95000"/>
              <a:lumOff val="5000"/>
            </a:schemeClr>
          </a:solidFill>
          <a:prstDash val="solid"/>
        </a:ln>
        <a:effectLst/>
      </dsp:spPr>
      <dsp:style>
        <a:lnRef idx="2">
          <a:scrgbClr r="0" g="0" b="0"/>
        </a:lnRef>
        <a:fillRef idx="0">
          <a:scrgbClr r="0" g="0" b="0"/>
        </a:fillRef>
        <a:effectRef idx="0">
          <a:scrgbClr r="0" g="0" b="0"/>
        </a:effectRef>
        <a:fontRef idx="minor"/>
      </dsp:style>
    </dsp:sp>
    <dsp:sp modelId="{351763D0-4ECD-414D-8813-15EBDD709038}">
      <dsp:nvSpPr>
        <dsp:cNvPr id="0" name=""/>
        <dsp:cNvSpPr/>
      </dsp:nvSpPr>
      <dsp:spPr>
        <a:xfrm>
          <a:off x="0" y="1676402"/>
          <a:ext cx="2286183" cy="135390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Water Filtration Plant</a:t>
          </a:r>
          <a:endParaRPr lang="en-US" sz="2400" kern="1200" dirty="0"/>
        </a:p>
      </dsp:txBody>
      <dsp:txXfrm>
        <a:off x="0" y="1676402"/>
        <a:ext cx="2286183" cy="1353908"/>
      </dsp:txXfrm>
    </dsp:sp>
    <dsp:sp modelId="{F8B041CD-829A-4028-9B1F-235F272FDD2F}">
      <dsp:nvSpPr>
        <dsp:cNvPr id="0" name=""/>
        <dsp:cNvSpPr/>
      </dsp:nvSpPr>
      <dsp:spPr>
        <a:xfrm>
          <a:off x="3200409" y="0"/>
          <a:ext cx="2175411" cy="140025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Two Drinking Water Facilities</a:t>
          </a:r>
          <a:endParaRPr lang="en-US" sz="2400" kern="1200" dirty="0"/>
        </a:p>
      </dsp:txBody>
      <dsp:txXfrm>
        <a:off x="3200409" y="0"/>
        <a:ext cx="2175411" cy="1400258"/>
      </dsp:txXfrm>
    </dsp:sp>
    <dsp:sp modelId="{C078EFD8-5563-40B2-9E5C-5443D7FC6DFD}">
      <dsp:nvSpPr>
        <dsp:cNvPr id="0" name=""/>
        <dsp:cNvSpPr/>
      </dsp:nvSpPr>
      <dsp:spPr>
        <a:xfrm>
          <a:off x="3190344" y="3096897"/>
          <a:ext cx="2172771" cy="128143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Operations</a:t>
          </a:r>
          <a:endParaRPr lang="en-US" sz="2600" kern="1200" dirty="0"/>
        </a:p>
      </dsp:txBody>
      <dsp:txXfrm>
        <a:off x="3190344" y="3096897"/>
        <a:ext cx="2172771" cy="1281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78A1-19F9-4F4F-900A-97AF67F3FB3E}">
      <dsp:nvSpPr>
        <dsp:cNvPr id="0" name=""/>
        <dsp:cNvSpPr/>
      </dsp:nvSpPr>
      <dsp:spPr>
        <a:xfrm>
          <a:off x="5634691" y="1035932"/>
          <a:ext cx="1604308" cy="1793739"/>
        </a:xfrm>
        <a:prstGeom prst="roundRect">
          <a:avLst>
            <a:gd name="adj" fmla="val 10000"/>
          </a:avLst>
        </a:prstGeom>
        <a:solidFill>
          <a:schemeClr val="accent1">
            <a:tint val="40000"/>
            <a:hueOff val="0"/>
            <a:satOff val="0"/>
            <a:lumOff val="0"/>
            <a:alphaOff val="0"/>
          </a:schemeClr>
        </a:solidFill>
        <a:ln>
          <a:solidFill>
            <a:schemeClr val="accent1">
              <a:lumMod val="75000"/>
            </a:schemeClr>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400"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r>
            <a:rPr lang="en-US" sz="1300" b="1" kern="1200" dirty="0" smtClean="0"/>
            <a:t>Maximum Achievable Emission Control Technology</a:t>
          </a:r>
          <a:endParaRPr lang="en-US" sz="1300" b="1" kern="1200" dirty="0"/>
        </a:p>
      </dsp:txBody>
      <dsp:txXfrm>
        <a:off x="5634691" y="1035932"/>
        <a:ext cx="1604308" cy="243602"/>
      </dsp:txXfrm>
    </dsp:sp>
    <dsp:sp modelId="{7ADF4B90-263B-4C58-99EC-1B0AA31549F0}">
      <dsp:nvSpPr>
        <dsp:cNvPr id="0" name=""/>
        <dsp:cNvSpPr/>
      </dsp:nvSpPr>
      <dsp:spPr>
        <a:xfrm>
          <a:off x="210345" y="1993662"/>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Screening</a:t>
          </a:r>
          <a:endParaRPr lang="en-US" sz="1500" kern="1200" dirty="0"/>
        </a:p>
      </dsp:txBody>
      <dsp:txXfrm>
        <a:off x="229924" y="2013241"/>
        <a:ext cx="1297765" cy="629303"/>
      </dsp:txXfrm>
    </dsp:sp>
    <dsp:sp modelId="{4309AA84-A31E-4155-B886-BCF07C896C03}">
      <dsp:nvSpPr>
        <dsp:cNvPr id="0" name=""/>
        <dsp:cNvSpPr/>
      </dsp:nvSpPr>
      <dsp:spPr>
        <a:xfrm rot="18150835">
          <a:off x="1342660" y="1939651"/>
          <a:ext cx="884799" cy="30366"/>
        </a:xfrm>
        <a:custGeom>
          <a:avLst/>
          <a:gdLst/>
          <a:ahLst/>
          <a:cxnLst/>
          <a:rect l="0" t="0" r="0" b="0"/>
          <a:pathLst>
            <a:path>
              <a:moveTo>
                <a:pt x="0" y="15183"/>
              </a:moveTo>
              <a:lnTo>
                <a:pt x="884799" y="1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62940" y="1932714"/>
        <a:ext cx="44239" cy="44239"/>
      </dsp:txXfrm>
    </dsp:sp>
    <dsp:sp modelId="{23B44640-643C-4CD3-9F67-768EF605FF5E}">
      <dsp:nvSpPr>
        <dsp:cNvPr id="0" name=""/>
        <dsp:cNvSpPr/>
      </dsp:nvSpPr>
      <dsp:spPr>
        <a:xfrm>
          <a:off x="2022852" y="1247545"/>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Free of Foreign Objects</a:t>
          </a:r>
          <a:endParaRPr lang="en-US" sz="1500" kern="1200" dirty="0"/>
        </a:p>
      </dsp:txBody>
      <dsp:txXfrm>
        <a:off x="2042431" y="1267124"/>
        <a:ext cx="1297765" cy="629303"/>
      </dsp:txXfrm>
    </dsp:sp>
    <dsp:sp modelId="{FB8B6DE5-BF94-40C0-8D45-0803800905EB}">
      <dsp:nvSpPr>
        <dsp:cNvPr id="0" name=""/>
        <dsp:cNvSpPr/>
      </dsp:nvSpPr>
      <dsp:spPr>
        <a:xfrm>
          <a:off x="3359775" y="1566593"/>
          <a:ext cx="534769" cy="30366"/>
        </a:xfrm>
        <a:custGeom>
          <a:avLst/>
          <a:gdLst/>
          <a:ahLst/>
          <a:cxnLst/>
          <a:rect l="0" t="0" r="0" b="0"/>
          <a:pathLst>
            <a:path>
              <a:moveTo>
                <a:pt x="0" y="15183"/>
              </a:moveTo>
              <a:lnTo>
                <a:pt x="534769"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3791" y="1568407"/>
        <a:ext cx="26738" cy="26738"/>
      </dsp:txXfrm>
    </dsp:sp>
    <dsp:sp modelId="{BBEB17FF-E263-49CF-A349-9582C57939FD}">
      <dsp:nvSpPr>
        <dsp:cNvPr id="0" name=""/>
        <dsp:cNvSpPr/>
      </dsp:nvSpPr>
      <dsp:spPr>
        <a:xfrm>
          <a:off x="3894545" y="1247545"/>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Grinder</a:t>
          </a:r>
          <a:endParaRPr lang="en-US" sz="1500" kern="1200" dirty="0"/>
        </a:p>
      </dsp:txBody>
      <dsp:txXfrm>
        <a:off x="3914124" y="1267124"/>
        <a:ext cx="1297765" cy="629303"/>
      </dsp:txXfrm>
    </dsp:sp>
    <dsp:sp modelId="{D518C3FE-93C4-497F-87C1-89F09E2AAA70}">
      <dsp:nvSpPr>
        <dsp:cNvPr id="0" name=""/>
        <dsp:cNvSpPr/>
      </dsp:nvSpPr>
      <dsp:spPr>
        <a:xfrm>
          <a:off x="5231468" y="1566593"/>
          <a:ext cx="534769" cy="30366"/>
        </a:xfrm>
        <a:custGeom>
          <a:avLst/>
          <a:gdLst/>
          <a:ahLst/>
          <a:cxnLst/>
          <a:rect l="0" t="0" r="0" b="0"/>
          <a:pathLst>
            <a:path>
              <a:moveTo>
                <a:pt x="0" y="15183"/>
              </a:moveTo>
              <a:lnTo>
                <a:pt x="534769"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85484" y="1568407"/>
        <a:ext cx="26738" cy="26738"/>
      </dsp:txXfrm>
    </dsp:sp>
    <dsp:sp modelId="{7B2C19D1-2760-41EE-841E-670DAECB43F7}">
      <dsp:nvSpPr>
        <dsp:cNvPr id="0" name=""/>
        <dsp:cNvSpPr/>
      </dsp:nvSpPr>
      <dsp:spPr>
        <a:xfrm>
          <a:off x="5766237" y="1247545"/>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Incinerator</a:t>
          </a:r>
          <a:endParaRPr lang="en-US" sz="1500" kern="1200" dirty="0"/>
        </a:p>
      </dsp:txBody>
      <dsp:txXfrm>
        <a:off x="5785816" y="1267124"/>
        <a:ext cx="1297765" cy="629303"/>
      </dsp:txXfrm>
    </dsp:sp>
    <dsp:sp modelId="{7F8F7459-5BE7-497F-A402-F52CF11BF2D8}">
      <dsp:nvSpPr>
        <dsp:cNvPr id="0" name=""/>
        <dsp:cNvSpPr/>
      </dsp:nvSpPr>
      <dsp:spPr>
        <a:xfrm rot="3775492">
          <a:off x="1246299" y="2804570"/>
          <a:ext cx="1104795" cy="30366"/>
        </a:xfrm>
        <a:custGeom>
          <a:avLst/>
          <a:gdLst/>
          <a:ahLst/>
          <a:cxnLst/>
          <a:rect l="0" t="0" r="0" b="0"/>
          <a:pathLst>
            <a:path>
              <a:moveTo>
                <a:pt x="0" y="15183"/>
              </a:moveTo>
              <a:lnTo>
                <a:pt x="1104795" y="151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71077" y="2792134"/>
        <a:ext cx="55239" cy="55239"/>
      </dsp:txXfrm>
    </dsp:sp>
    <dsp:sp modelId="{99B592CA-F6FE-4F96-BC1E-0E435DEF466C}">
      <dsp:nvSpPr>
        <dsp:cNvPr id="0" name=""/>
        <dsp:cNvSpPr/>
      </dsp:nvSpPr>
      <dsp:spPr>
        <a:xfrm>
          <a:off x="2050125" y="2977383"/>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Contains Foreign Objects</a:t>
          </a:r>
          <a:endParaRPr lang="en-US" sz="1500" kern="1200" dirty="0"/>
        </a:p>
      </dsp:txBody>
      <dsp:txXfrm>
        <a:off x="2069704" y="2996962"/>
        <a:ext cx="1297765" cy="629303"/>
      </dsp:txXfrm>
    </dsp:sp>
    <dsp:sp modelId="{1672E99E-45FF-4B22-B9F9-960B3A0F63C4}">
      <dsp:nvSpPr>
        <dsp:cNvPr id="0" name=""/>
        <dsp:cNvSpPr/>
      </dsp:nvSpPr>
      <dsp:spPr>
        <a:xfrm>
          <a:off x="3387049" y="3296431"/>
          <a:ext cx="534769" cy="30366"/>
        </a:xfrm>
        <a:custGeom>
          <a:avLst/>
          <a:gdLst/>
          <a:ahLst/>
          <a:cxnLst/>
          <a:rect l="0" t="0" r="0" b="0"/>
          <a:pathLst>
            <a:path>
              <a:moveTo>
                <a:pt x="0" y="15183"/>
              </a:moveTo>
              <a:lnTo>
                <a:pt x="534769" y="15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41064" y="3298245"/>
        <a:ext cx="26738" cy="26738"/>
      </dsp:txXfrm>
    </dsp:sp>
    <dsp:sp modelId="{B4AC2CB2-75E6-4751-9AD1-145096FDB086}">
      <dsp:nvSpPr>
        <dsp:cNvPr id="0" name=""/>
        <dsp:cNvSpPr/>
      </dsp:nvSpPr>
      <dsp:spPr>
        <a:xfrm>
          <a:off x="3921818" y="2977383"/>
          <a:ext cx="1336923" cy="66846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Open </a:t>
          </a:r>
          <a:r>
            <a:rPr lang="en-US" sz="1500" kern="1200" smtClean="0"/>
            <a:t>Burning Ground</a:t>
          </a:r>
          <a:endParaRPr lang="en-US" sz="1500" kern="1200" dirty="0"/>
        </a:p>
      </dsp:txBody>
      <dsp:txXfrm>
        <a:off x="3941397" y="2996962"/>
        <a:ext cx="1297765" cy="62930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0.05764</cdr:x>
      <cdr:y>0.1956</cdr:y>
    </cdr:from>
    <cdr:to>
      <cdr:x>0.61416</cdr:x>
      <cdr:y>0.1956</cdr:y>
    </cdr:to>
    <cdr:cxnSp macro="">
      <cdr:nvCxnSpPr>
        <cdr:cNvPr id="3" name="Straight Connector 2"/>
        <cdr:cNvCxnSpPr/>
      </cdr:nvCxnSpPr>
      <cdr:spPr bwMode="auto">
        <a:xfrm xmlns:a="http://schemas.openxmlformats.org/drawingml/2006/main">
          <a:off x="303065" y="762000"/>
          <a:ext cx="2926080" cy="0"/>
        </a:xfrm>
        <a:prstGeom xmlns:a="http://schemas.openxmlformats.org/drawingml/2006/main" prst="line">
          <a:avLst/>
        </a:prstGeom>
        <a:ln xmlns:a="http://schemas.openxmlformats.org/drawingml/2006/main">
          <a:solidFill>
            <a:srgbClr val="990000"/>
          </a:solidFill>
          <a:headEnd type="none" w="med" len="med"/>
          <a:tailEnd type="none" w="med" len="med"/>
        </a:ln>
      </cdr:spPr>
      <cdr:style>
        <a:lnRef xmlns:a="http://schemas.openxmlformats.org/drawingml/2006/main" idx="3">
          <a:schemeClr val="accent4"/>
        </a:lnRef>
        <a:fillRef xmlns:a="http://schemas.openxmlformats.org/drawingml/2006/main" idx="0">
          <a:schemeClr val="accent4"/>
        </a:fillRef>
        <a:effectRef xmlns:a="http://schemas.openxmlformats.org/drawingml/2006/main" idx="2">
          <a:schemeClr val="accent4"/>
        </a:effectRef>
        <a:fontRef xmlns:a="http://schemas.openxmlformats.org/drawingml/2006/main" idx="minor">
          <a:schemeClr val="tx1"/>
        </a:fontRef>
      </cdr:style>
    </cdr:cxnSp>
  </cdr:relSizeAnchor>
  <cdr:relSizeAnchor xmlns:cdr="http://schemas.openxmlformats.org/drawingml/2006/chartDrawing">
    <cdr:from>
      <cdr:x>0.48094</cdr:x>
      <cdr:y>0.12057</cdr:y>
    </cdr:from>
    <cdr:to>
      <cdr:x>0.7708</cdr:x>
      <cdr:y>0.35529</cdr:y>
    </cdr:to>
    <cdr:sp macro="" textlink="">
      <cdr:nvSpPr>
        <cdr:cNvPr id="2" name="TextBox 1"/>
        <cdr:cNvSpPr txBox="1"/>
      </cdr:nvSpPr>
      <cdr:spPr>
        <a:xfrm xmlns:a="http://schemas.openxmlformats.org/drawingml/2006/main">
          <a:off x="2528690" y="469702"/>
          <a:ext cx="1524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t>Daily</a:t>
          </a:r>
          <a:r>
            <a:rPr lang="en-US" sz="1100" dirty="0" smtClean="0"/>
            <a:t> Limit</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fld id="{F2FB8499-27D6-41E0-96C4-7F8A3620DD93}" type="datetimeFigureOut">
              <a:rPr lang="en-US" smtClean="0"/>
              <a:t>4/28/2015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fld id="{4736DDB8-3853-42DC-A7D7-CEB67B4C4B54}" type="slidenum">
              <a:rPr lang="en-US" smtClean="0"/>
              <a:t>‹#›</a:t>
            </a:fld>
            <a:endParaRPr lang="en-US" dirty="0"/>
          </a:p>
        </p:txBody>
      </p:sp>
    </p:spTree>
    <p:extLst>
      <p:ext uri="{BB962C8B-B14F-4D97-AF65-F5344CB8AC3E}">
        <p14:creationId xmlns:p14="http://schemas.microsoft.com/office/powerpoint/2010/main" val="3952750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sz="2400">
                <a:solidFill>
                  <a:schemeClr val="tx1"/>
                </a:solidFill>
                <a:latin typeface="Arial" charset="0"/>
              </a:defRPr>
            </a:lvl1pPr>
            <a:lvl2pPr marL="742909" indent="-285734" defTabSz="931811" eaLnBrk="0" hangingPunct="0">
              <a:defRPr sz="2400">
                <a:solidFill>
                  <a:schemeClr val="tx1"/>
                </a:solidFill>
                <a:latin typeface="Arial" charset="0"/>
              </a:defRPr>
            </a:lvl2pPr>
            <a:lvl3pPr marL="1142937" indent="-228587" defTabSz="931811" eaLnBrk="0" hangingPunct="0">
              <a:defRPr sz="2400">
                <a:solidFill>
                  <a:schemeClr val="tx1"/>
                </a:solidFill>
                <a:latin typeface="Arial" charset="0"/>
              </a:defRPr>
            </a:lvl3pPr>
            <a:lvl4pPr marL="1600111" indent="-228587" defTabSz="931811" eaLnBrk="0" hangingPunct="0">
              <a:defRPr sz="2400">
                <a:solidFill>
                  <a:schemeClr val="tx1"/>
                </a:solidFill>
                <a:latin typeface="Arial" charset="0"/>
              </a:defRPr>
            </a:lvl4pPr>
            <a:lvl5pPr marL="2057287" indent="-228587" defTabSz="931811" eaLnBrk="0" hangingPunct="0">
              <a:defRPr sz="2400">
                <a:solidFill>
                  <a:schemeClr val="tx1"/>
                </a:solidFill>
                <a:latin typeface="Arial" charset="0"/>
              </a:defRPr>
            </a:lvl5pPr>
            <a:lvl6pPr marL="2514461" indent="-228587" defTabSz="931811" eaLnBrk="0" fontAlgn="base" hangingPunct="0">
              <a:spcBef>
                <a:spcPct val="0"/>
              </a:spcBef>
              <a:spcAft>
                <a:spcPct val="0"/>
              </a:spcAft>
              <a:defRPr sz="2400">
                <a:solidFill>
                  <a:schemeClr val="tx1"/>
                </a:solidFill>
                <a:latin typeface="Arial" charset="0"/>
              </a:defRPr>
            </a:lvl6pPr>
            <a:lvl7pPr marL="2971635" indent="-228587" defTabSz="931811" eaLnBrk="0" fontAlgn="base" hangingPunct="0">
              <a:spcBef>
                <a:spcPct val="0"/>
              </a:spcBef>
              <a:spcAft>
                <a:spcPct val="0"/>
              </a:spcAft>
              <a:defRPr sz="2400">
                <a:solidFill>
                  <a:schemeClr val="tx1"/>
                </a:solidFill>
                <a:latin typeface="Arial" charset="0"/>
              </a:defRPr>
            </a:lvl7pPr>
            <a:lvl8pPr marL="3428811" indent="-228587" defTabSz="931811" eaLnBrk="0" fontAlgn="base" hangingPunct="0">
              <a:spcBef>
                <a:spcPct val="0"/>
              </a:spcBef>
              <a:spcAft>
                <a:spcPct val="0"/>
              </a:spcAft>
              <a:defRPr sz="2400">
                <a:solidFill>
                  <a:schemeClr val="tx1"/>
                </a:solidFill>
                <a:latin typeface="Arial" charset="0"/>
              </a:defRPr>
            </a:lvl8pPr>
            <a:lvl9pPr marL="3885985" indent="-228587" defTabSz="931811" eaLnBrk="0" fontAlgn="base" hangingPunct="0">
              <a:spcBef>
                <a:spcPct val="0"/>
              </a:spcBef>
              <a:spcAft>
                <a:spcPct val="0"/>
              </a:spcAft>
              <a:defRPr sz="2400">
                <a:solidFill>
                  <a:schemeClr val="tx1"/>
                </a:solidFill>
                <a:latin typeface="Arial" charset="0"/>
              </a:defRPr>
            </a:lvl9pPr>
          </a:lstStyle>
          <a:p>
            <a:pPr eaLnBrk="1" hangingPunct="1"/>
            <a:fld id="{AAC98246-7D19-42AB-8EFD-948DF39B07B9}" type="slidenum">
              <a:rPr lang="en-US" sz="1300"/>
              <a:pPr eaLnBrk="1" hangingPunct="1"/>
              <a:t>3</a:t>
            </a:fld>
            <a:endParaRPr lang="en-US" sz="13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336099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1263650"/>
            <a:ext cx="9144000" cy="5129213"/>
            <a:chOff x="0" y="796"/>
            <a:chExt cx="5760" cy="3182"/>
          </a:xfrm>
        </p:grpSpPr>
        <p:sp>
          <p:nvSpPr>
            <p:cNvPr id="5" name="Line 18"/>
            <p:cNvSpPr>
              <a:spLocks noChangeShapeType="1"/>
            </p:cNvSpPr>
            <p:nvPr userDrawn="1"/>
          </p:nvSpPr>
          <p:spPr bwMode="auto">
            <a:xfrm>
              <a:off x="0" y="796"/>
              <a:ext cx="5760" cy="0"/>
            </a:xfrm>
            <a:prstGeom prst="line">
              <a:avLst/>
            </a:prstGeom>
            <a:noFill/>
            <a:ln w="12700">
              <a:solidFill>
                <a:srgbClr val="BF0039"/>
              </a:solidFill>
              <a:round/>
              <a:headEnd/>
              <a:tailEnd/>
            </a:ln>
            <a:effectLst/>
          </p:spPr>
          <p:txBody>
            <a:bodyPr/>
            <a:lstStyle/>
            <a:p>
              <a:pPr>
                <a:defRPr/>
              </a:pPr>
              <a:endParaRPr lang="en-US" dirty="0"/>
            </a:p>
          </p:txBody>
        </p:sp>
        <p:sp>
          <p:nvSpPr>
            <p:cNvPr id="6" name="Line 19"/>
            <p:cNvSpPr>
              <a:spLocks noChangeShapeType="1"/>
            </p:cNvSpPr>
            <p:nvPr userDrawn="1"/>
          </p:nvSpPr>
          <p:spPr bwMode="auto">
            <a:xfrm>
              <a:off x="0" y="3978"/>
              <a:ext cx="5760" cy="0"/>
            </a:xfrm>
            <a:prstGeom prst="line">
              <a:avLst/>
            </a:prstGeom>
            <a:noFill/>
            <a:ln w="12700">
              <a:solidFill>
                <a:srgbClr val="BF0039"/>
              </a:solidFill>
              <a:round/>
              <a:headEnd/>
              <a:tailEnd/>
            </a:ln>
            <a:effectLst/>
          </p:spPr>
          <p:txBody>
            <a:bodyPr/>
            <a:lstStyle/>
            <a:p>
              <a:pPr>
                <a:defRPr/>
              </a:pPr>
              <a:endParaRPr lang="en-US" dirty="0"/>
            </a:p>
          </p:txBody>
        </p:sp>
      </p:grpSp>
      <p:pic>
        <p:nvPicPr>
          <p:cNvPr id="7" name="Picture 29" descr="LATEST-compiled-image_3"/>
          <p:cNvPicPr>
            <a:picLocks noChangeAspect="1" noChangeArrowheads="1"/>
          </p:cNvPicPr>
          <p:nvPr/>
        </p:nvPicPr>
        <p:blipFill>
          <a:blip r:embed="rId2"/>
          <a:srcRect/>
          <a:stretch>
            <a:fillRect/>
          </a:stretch>
        </p:blipFill>
        <p:spPr bwMode="auto">
          <a:xfrm>
            <a:off x="0" y="4246563"/>
            <a:ext cx="9144000" cy="2143125"/>
          </a:xfrm>
          <a:prstGeom prst="rect">
            <a:avLst/>
          </a:prstGeom>
          <a:noFill/>
          <a:ln w="9525">
            <a:noFill/>
            <a:miter lim="800000"/>
            <a:headEnd/>
            <a:tailEnd/>
          </a:ln>
        </p:spPr>
      </p:pic>
      <p:pic>
        <p:nvPicPr>
          <p:cNvPr id="8" name="Picture 30" descr="wordmark_col"/>
          <p:cNvPicPr>
            <a:picLocks noChangeArrowheads="1"/>
          </p:cNvPicPr>
          <p:nvPr/>
        </p:nvPicPr>
        <p:blipFill>
          <a:blip r:embed="rId3"/>
          <a:srcRect/>
          <a:stretch>
            <a:fillRect/>
          </a:stretch>
        </p:blipFill>
        <p:spPr bwMode="auto">
          <a:xfrm>
            <a:off x="7124700" y="223838"/>
            <a:ext cx="1801813" cy="284162"/>
          </a:xfrm>
          <a:prstGeom prst="rect">
            <a:avLst/>
          </a:prstGeom>
          <a:noFill/>
          <a:ln w="9525">
            <a:noFill/>
            <a:miter lim="800000"/>
            <a:headEnd/>
            <a:tailEnd/>
          </a:ln>
        </p:spPr>
      </p:pic>
      <p:sp>
        <p:nvSpPr>
          <p:cNvPr id="67588" name="Rectangle 4"/>
          <p:cNvSpPr>
            <a:spLocks noGrp="1" noChangeArrowheads="1"/>
          </p:cNvSpPr>
          <p:nvPr>
            <p:ph type="ctrTitle"/>
          </p:nvPr>
        </p:nvSpPr>
        <p:spPr>
          <a:xfrm>
            <a:off x="190500" y="2781300"/>
            <a:ext cx="7189788" cy="533400"/>
          </a:xfrm>
        </p:spPr>
        <p:txBody>
          <a:bodyPr/>
          <a:lstStyle>
            <a:lvl1pPr>
              <a:defRPr/>
            </a:lvl1pPr>
          </a:lstStyle>
          <a:p>
            <a:r>
              <a:rPr lang="en-US" smtClean="0"/>
              <a:t>Click to edit Master title style</a:t>
            </a:r>
            <a:endParaRPr lang="en-GB"/>
          </a:p>
        </p:txBody>
      </p:sp>
      <p:sp>
        <p:nvSpPr>
          <p:cNvPr id="67589" name="Rectangle 5"/>
          <p:cNvSpPr>
            <a:spLocks noGrp="1" noChangeArrowheads="1"/>
          </p:cNvSpPr>
          <p:nvPr>
            <p:ph type="subTitle" idx="1"/>
          </p:nvPr>
        </p:nvSpPr>
        <p:spPr>
          <a:xfrm>
            <a:off x="200025" y="3241675"/>
            <a:ext cx="7180263" cy="673100"/>
          </a:xfrm>
        </p:spPr>
        <p:txBody>
          <a:bodyPr/>
          <a:lstStyle>
            <a:lvl1pPr marL="0" indent="0">
              <a:spcBef>
                <a:spcPct val="0"/>
              </a:spcBef>
              <a:buFont typeface="Arial" charset="0"/>
              <a:buNone/>
              <a:defRPr sz="1800"/>
            </a:lvl1pPr>
          </a:lstStyle>
          <a:p>
            <a:r>
              <a:rPr lang="en-US" smtClean="0"/>
              <a:t>Click to edit Master subtitle style</a:t>
            </a:r>
            <a:endParaRPr lang="en-GB"/>
          </a:p>
        </p:txBody>
      </p:sp>
      <p:sp>
        <p:nvSpPr>
          <p:cNvPr id="9" name="Rectangle 23"/>
          <p:cNvSpPr>
            <a:spLocks noGrp="1" noChangeArrowheads="1"/>
          </p:cNvSpPr>
          <p:nvPr>
            <p:ph type="sldNum" sz="quarter" idx="10"/>
          </p:nvPr>
        </p:nvSpPr>
        <p:spPr>
          <a:xfrm>
            <a:off x="7099300" y="6515100"/>
            <a:ext cx="1905000" cy="457200"/>
          </a:xfrm>
        </p:spPr>
        <p:txBody>
          <a:bodyPr/>
          <a:lstStyle>
            <a:lvl1pPr>
              <a:defRPr/>
            </a:lvl1pPr>
          </a:lstStyle>
          <a:p>
            <a:fld id="{EFC671D7-2D35-44D9-BDD0-2D99E34494E1}" type="slidenum">
              <a:rPr lang="en-US" smtClean="0"/>
              <a:t>‹#›</a:t>
            </a:fld>
            <a:endParaRPr lang="en-US" dirty="0"/>
          </a:p>
        </p:txBody>
      </p:sp>
      <p:sp>
        <p:nvSpPr>
          <p:cNvPr id="10" name="Rectangle 28"/>
          <p:cNvSpPr>
            <a:spLocks noGrp="1" noChangeArrowheads="1"/>
          </p:cNvSpPr>
          <p:nvPr>
            <p:ph type="ftr" sz="quarter" idx="11"/>
          </p:nvPr>
        </p:nvSpPr>
        <p:spPr>
          <a:xfrm>
            <a:off x="7124009" y="6461790"/>
            <a:ext cx="1618442" cy="288145"/>
          </a:xfrm>
          <a:prstGeom prst="rect">
            <a:avLst/>
          </a:prstGeom>
          <a:ln/>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5"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7338" y="722313"/>
            <a:ext cx="2157412" cy="558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338" y="722313"/>
            <a:ext cx="6324600" cy="558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5"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73038" y="722313"/>
            <a:ext cx="8621712" cy="5461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0338" y="1690688"/>
            <a:ext cx="8634412" cy="4613275"/>
          </a:xfrm>
        </p:spPr>
        <p:txBody>
          <a:bodyPr/>
          <a:lstStyle/>
          <a:p>
            <a:pPr lvl="0"/>
            <a:r>
              <a:rPr lang="en-US" noProof="0" dirty="0" smtClean="0"/>
              <a:t>Click icon to add chart</a:t>
            </a:r>
          </a:p>
        </p:txBody>
      </p:sp>
      <p:sp>
        <p:nvSpPr>
          <p:cNvPr id="4"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5"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0" y="6391275"/>
            <a:ext cx="2514600" cy="228600"/>
          </a:xfrm>
          <a:prstGeom prst="rect">
            <a:avLst/>
          </a:prstGeom>
        </p:spPr>
        <p:txBody>
          <a:bodyPr/>
          <a:lstStyle>
            <a:lvl1pPr>
              <a:defRPr/>
            </a:lvl1pPr>
          </a:lstStyle>
          <a:p>
            <a:r>
              <a:rPr lang="en-US"/>
              <a:t>Date/reference/classification</a:t>
            </a:r>
          </a:p>
        </p:txBody>
      </p:sp>
      <p:sp>
        <p:nvSpPr>
          <p:cNvPr id="5" name="Footer Placeholder 4"/>
          <p:cNvSpPr>
            <a:spLocks noGrp="1"/>
          </p:cNvSpPr>
          <p:nvPr>
            <p:ph type="ftr" sz="quarter" idx="11"/>
          </p:nvPr>
        </p:nvSpPr>
        <p:spPr/>
        <p:txBody>
          <a:bodyPr/>
          <a:lstStyle>
            <a:lvl1pPr>
              <a:defRPr/>
            </a:lvl1pPr>
          </a:lstStyle>
          <a:p>
            <a:r>
              <a:rPr lang="en-US"/>
              <a:t>© BAE Systems (insert Home Market) 2011  BAE Systems [INTERNAL USE ONLY/IN STRICT CONFIDENCE]</a:t>
            </a:r>
          </a:p>
        </p:txBody>
      </p:sp>
      <p:sp>
        <p:nvSpPr>
          <p:cNvPr id="6" name="Slide Number Placeholder 5"/>
          <p:cNvSpPr>
            <a:spLocks noGrp="1"/>
          </p:cNvSpPr>
          <p:nvPr>
            <p:ph type="sldNum" sz="quarter" idx="12"/>
          </p:nvPr>
        </p:nvSpPr>
        <p:spPr/>
        <p:txBody>
          <a:bodyPr/>
          <a:lstStyle>
            <a:lvl1pPr>
              <a:defRPr/>
            </a:lvl1pPr>
          </a:lstStyle>
          <a:p>
            <a:fld id="{721821D9-44D1-4F93-9B08-50325F568E2A}" type="slidenum">
              <a:rPr lang="en-US"/>
              <a:pPr/>
              <a:t>‹#›</a:t>
            </a:fld>
            <a:endParaRPr lang="en-US"/>
          </a:p>
        </p:txBody>
      </p:sp>
      <p:sp>
        <p:nvSpPr>
          <p:cNvPr id="7" name="Text Placeholder 15"/>
          <p:cNvSpPr>
            <a:spLocks noGrp="1"/>
          </p:cNvSpPr>
          <p:nvPr>
            <p:ph type="body" sz="quarter" idx="17" hasCustomPrompt="1"/>
          </p:nvPr>
        </p:nvSpPr>
        <p:spPr>
          <a:xfrm>
            <a:off x="252414" y="244385"/>
            <a:ext cx="6767512" cy="228600"/>
          </a:xfrm>
        </p:spPr>
        <p:txBody>
          <a:bodyPr/>
          <a:lstStyle>
            <a:lvl1pPr marL="0" indent="0">
              <a:buFontTx/>
              <a:buNone/>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Tree>
    <p:extLst>
      <p:ext uri="{BB962C8B-B14F-4D97-AF65-F5344CB8AC3E}">
        <p14:creationId xmlns:p14="http://schemas.microsoft.com/office/powerpoint/2010/main" val="1114594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1 Imag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2413" y="1371600"/>
            <a:ext cx="8639175" cy="3810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2413" y="1741488"/>
            <a:ext cx="8639175" cy="381000"/>
          </a:xfrm>
        </p:spPr>
        <p:txBody>
          <a:bodyPr/>
          <a:lstStyle>
            <a:lvl1pPr marL="0" indent="0">
              <a:buFontTx/>
              <a:buNone/>
              <a:defRPr sz="2400">
                <a:solidFill>
                  <a:schemeClr val="tx2"/>
                </a:solidFill>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6096000" y="6391275"/>
            <a:ext cx="2514600" cy="228600"/>
          </a:xfrm>
          <a:prstGeom prst="rect">
            <a:avLst/>
          </a:prstGeom>
        </p:spPr>
        <p:txBody>
          <a:bodyPr/>
          <a:lstStyle>
            <a:lvl1pPr>
              <a:defRPr/>
            </a:lvl1pPr>
          </a:lstStyle>
          <a:p>
            <a:r>
              <a:rPr lang="en-US"/>
              <a:t>Date/reference/classification</a:t>
            </a:r>
          </a:p>
        </p:txBody>
      </p:sp>
      <p:sp>
        <p:nvSpPr>
          <p:cNvPr id="3077" name="Rectangle 5"/>
          <p:cNvSpPr>
            <a:spLocks noGrp="1" noChangeArrowheads="1"/>
          </p:cNvSpPr>
          <p:nvPr>
            <p:ph type="ftr" sz="quarter" idx="3"/>
          </p:nvPr>
        </p:nvSpPr>
        <p:spPr/>
        <p:txBody>
          <a:bodyPr/>
          <a:lstStyle>
            <a:lvl1pPr>
              <a:defRPr/>
            </a:lvl1pPr>
          </a:lstStyle>
          <a:p>
            <a:r>
              <a:rPr lang="en-US"/>
              <a:t>© BAE Systems (insert Home Market) 2011  BAE Systems [INTERNAL USE ONLY/IN STRICT CONFIDENCE]</a:t>
            </a:r>
          </a:p>
        </p:txBody>
      </p:sp>
      <p:sp>
        <p:nvSpPr>
          <p:cNvPr id="3078" name="Rectangle 6"/>
          <p:cNvSpPr>
            <a:spLocks noGrp="1" noChangeArrowheads="1"/>
          </p:cNvSpPr>
          <p:nvPr>
            <p:ph type="sldNum" sz="quarter" idx="4"/>
          </p:nvPr>
        </p:nvSpPr>
        <p:spPr/>
        <p:txBody>
          <a:bodyPr/>
          <a:lstStyle>
            <a:lvl1pPr>
              <a:defRPr/>
            </a:lvl1pPr>
          </a:lstStyle>
          <a:p>
            <a:fld id="{791B4903-B55F-42DC-9DDB-B95866FF201B}" type="slidenum">
              <a:rPr lang="en-US"/>
              <a:pPr/>
              <a:t>‹#›</a:t>
            </a:fld>
            <a:endParaRPr lang="en-US"/>
          </a:p>
        </p:txBody>
      </p:sp>
      <p:sp>
        <p:nvSpPr>
          <p:cNvPr id="3080" name="Line 15"/>
          <p:cNvSpPr>
            <a:spLocks noChangeShapeType="1"/>
          </p:cNvSpPr>
          <p:nvPr/>
        </p:nvSpPr>
        <p:spPr bwMode="auto">
          <a:xfrm>
            <a:off x="0" y="1263650"/>
            <a:ext cx="9144000"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4" name="Picture 12" descr="BAE_S_TITLE_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288925"/>
            <a:ext cx="1835150" cy="284163"/>
          </a:xfrm>
          <a:prstGeom prst="rect">
            <a:avLst/>
          </a:prstGeom>
          <a:noFill/>
          <a:extLst>
            <a:ext uri="{909E8E84-426E-40DD-AFC4-6F175D3DCCD1}">
              <a14:hiddenFill xmlns:a14="http://schemas.microsoft.com/office/drawing/2010/main">
                <a:solidFill>
                  <a:srgbClr val="FFFFFF"/>
                </a:solidFill>
              </a14:hiddenFill>
            </a:ext>
          </a:extLst>
        </p:spPr>
      </p:pic>
      <p:sp>
        <p:nvSpPr>
          <p:cNvPr id="3085" name="Line 13"/>
          <p:cNvSpPr>
            <a:spLocks noChangeShapeType="1"/>
          </p:cNvSpPr>
          <p:nvPr/>
        </p:nvSpPr>
        <p:spPr bwMode="auto">
          <a:xfrm>
            <a:off x="0" y="6391275"/>
            <a:ext cx="9144000" cy="0"/>
          </a:xfrm>
          <a:prstGeom prst="line">
            <a:avLst/>
          </a:prstGeom>
          <a:noFill/>
          <a:ln w="63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Picture Placeholder 9"/>
          <p:cNvSpPr>
            <a:spLocks noGrp="1"/>
          </p:cNvSpPr>
          <p:nvPr>
            <p:ph type="pic" sz="quarter" idx="15"/>
          </p:nvPr>
        </p:nvSpPr>
        <p:spPr>
          <a:xfrm>
            <a:off x="0" y="4340224"/>
            <a:ext cx="9144000" cy="1942435"/>
          </a:xfrm>
        </p:spPr>
        <p:txBody>
          <a:bodyPr/>
          <a:lstStyle>
            <a:lvl1pPr marL="0" indent="0">
              <a:buFontTx/>
              <a:buNone/>
              <a:defRPr/>
            </a:lvl1pPr>
          </a:lstStyle>
          <a:p>
            <a:endParaRPr lang="en-US" dirty="0"/>
          </a:p>
        </p:txBody>
      </p:sp>
      <p:sp>
        <p:nvSpPr>
          <p:cNvPr id="12" name="Text Placeholder 11"/>
          <p:cNvSpPr>
            <a:spLocks noGrp="1"/>
          </p:cNvSpPr>
          <p:nvPr>
            <p:ph type="body" sz="quarter" idx="16"/>
          </p:nvPr>
        </p:nvSpPr>
        <p:spPr>
          <a:xfrm>
            <a:off x="252413" y="2212848"/>
            <a:ext cx="8639174" cy="220133"/>
          </a:xfrm>
        </p:spPr>
        <p:txBody>
          <a:bodyPr/>
          <a:lstStyle>
            <a:lvl1pPr marL="0" indent="0">
              <a:buNone/>
              <a:defRPr kumimoji="0" lang="en-US" sz="1400" b="0" i="0" u="none" strike="noStrike" kern="1200" cap="none" normalizeH="0" baseline="0" dirty="0">
                <a:ln>
                  <a:noFill/>
                </a:ln>
                <a:solidFill>
                  <a:schemeClr val="tx2"/>
                </a:solidFill>
                <a:effectLst/>
                <a:latin typeface="Arial" pitchFamily="34" charset="0"/>
                <a:ea typeface="+mn-ea"/>
                <a:cs typeface="Arial" pitchFamily="34" charset="0"/>
              </a:defRPr>
            </a:lvl1pPr>
          </a:lstStyle>
          <a:p>
            <a:pPr lvl="0"/>
            <a:r>
              <a:rPr lang="en-US" dirty="0" smtClean="0"/>
              <a:t>Click to edit Master text styles</a:t>
            </a:r>
            <a:endParaRPr lang="en-US" dirty="0"/>
          </a:p>
        </p:txBody>
      </p:sp>
      <p:sp>
        <p:nvSpPr>
          <p:cNvPr id="16" name="Text Placeholder 15"/>
          <p:cNvSpPr>
            <a:spLocks noGrp="1"/>
          </p:cNvSpPr>
          <p:nvPr>
            <p:ph type="body" sz="quarter" idx="17" hasCustomPrompt="1"/>
          </p:nvPr>
        </p:nvSpPr>
        <p:spPr>
          <a:xfrm>
            <a:off x="252414" y="244385"/>
            <a:ext cx="6767512" cy="228600"/>
          </a:xfrm>
        </p:spPr>
        <p:txBody>
          <a:bodyPr/>
          <a:lstStyle>
            <a:lvl1pPr marL="0" indent="0">
              <a:buFontTx/>
              <a:buNone/>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Tree>
    <p:extLst>
      <p:ext uri="{BB962C8B-B14F-4D97-AF65-F5344CB8AC3E}">
        <p14:creationId xmlns:p14="http://schemas.microsoft.com/office/powerpoint/2010/main" val="38632290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096000" y="6613525"/>
            <a:ext cx="2514600" cy="228600"/>
          </a:xfrm>
          <a:prstGeom prst="rect">
            <a:avLst/>
          </a:prstGeom>
        </p:spPr>
        <p:txBody>
          <a:bodyPr/>
          <a:lstStyle>
            <a:lvl1pPr>
              <a:defRPr/>
            </a:lvl1pPr>
          </a:lstStyle>
          <a:p>
            <a:r>
              <a:rPr lang="en-US"/>
              <a:t>Date/reference/classification</a:t>
            </a:r>
          </a:p>
        </p:txBody>
      </p:sp>
      <p:sp>
        <p:nvSpPr>
          <p:cNvPr id="5" name="Footer Placeholder 4"/>
          <p:cNvSpPr>
            <a:spLocks noGrp="1"/>
          </p:cNvSpPr>
          <p:nvPr>
            <p:ph type="ftr" sz="quarter" idx="11"/>
          </p:nvPr>
        </p:nvSpPr>
        <p:spPr/>
        <p:txBody>
          <a:bodyPr/>
          <a:lstStyle>
            <a:lvl1pPr>
              <a:defRPr/>
            </a:lvl1pPr>
          </a:lstStyle>
          <a:p>
            <a:r>
              <a:rPr lang="en-US"/>
              <a:t>© BAE Systems (insert Home Market) 2011  BAE Systems [INTERNAL USE ONLY/IN STRICT CONFIDENCE]</a:t>
            </a:r>
          </a:p>
        </p:txBody>
      </p:sp>
      <p:sp>
        <p:nvSpPr>
          <p:cNvPr id="6" name="Slide Number Placeholder 5"/>
          <p:cNvSpPr>
            <a:spLocks noGrp="1"/>
          </p:cNvSpPr>
          <p:nvPr>
            <p:ph type="sldNum" sz="quarter" idx="12"/>
          </p:nvPr>
        </p:nvSpPr>
        <p:spPr/>
        <p:txBody>
          <a:bodyPr/>
          <a:lstStyle>
            <a:lvl1pPr>
              <a:defRPr/>
            </a:lvl1pPr>
          </a:lstStyle>
          <a:p>
            <a:fld id="{721821D9-44D1-4F93-9B08-50325F568E2A}" type="slidenum">
              <a:rPr lang="en-US"/>
              <a:pPr/>
              <a:t>‹#›</a:t>
            </a:fld>
            <a:endParaRPr lang="en-US"/>
          </a:p>
        </p:txBody>
      </p:sp>
      <p:sp>
        <p:nvSpPr>
          <p:cNvPr id="7" name="Text Placeholder 15"/>
          <p:cNvSpPr>
            <a:spLocks noGrp="1"/>
          </p:cNvSpPr>
          <p:nvPr>
            <p:ph type="body" sz="quarter" idx="17" hasCustomPrompt="1"/>
          </p:nvPr>
        </p:nvSpPr>
        <p:spPr>
          <a:xfrm>
            <a:off x="252414" y="244385"/>
            <a:ext cx="6767512" cy="228600"/>
          </a:xfrm>
        </p:spPr>
        <p:txBody>
          <a:bodyPr/>
          <a:lstStyle>
            <a:lvl1pPr marL="0" indent="0">
              <a:buFontTx/>
              <a:buNone/>
              <a:defRPr kumimoji="0" lang="en-US" sz="1500" b="1" i="0" u="none" strike="noStrike" kern="1200" cap="none" normalizeH="0" baseline="0" dirty="0" smtClean="0">
                <a:ln>
                  <a:noFill/>
                </a:ln>
                <a:solidFill>
                  <a:schemeClr val="tx1"/>
                </a:solidFill>
                <a:effectLst/>
                <a:latin typeface="Arial" pitchFamily="34" charset="0"/>
                <a:ea typeface="+mn-ea"/>
                <a:cs typeface="Arial"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marR="0" lvl="0" indent="0" algn="l" defTabSz="914400" rtl="0" eaLnBrk="1" fontAlgn="base" latinLnBrk="0" hangingPunct="1">
              <a:lnSpc>
                <a:spcPct val="100000"/>
              </a:lnSpc>
              <a:spcBef>
                <a:spcPct val="0"/>
              </a:spcBef>
              <a:spcAft>
                <a:spcPct val="0"/>
              </a:spcAft>
              <a:buClrTx/>
              <a:buSzTx/>
              <a:buFontTx/>
              <a:buNone/>
              <a:tabLst/>
            </a:pPr>
            <a:r>
              <a:rPr lang="en-US" dirty="0" smtClean="0"/>
              <a:t>CLICK TO EDIT MASTER TEXT STYLES</a:t>
            </a:r>
          </a:p>
        </p:txBody>
      </p:sp>
    </p:spTree>
    <p:extLst>
      <p:ext uri="{BB962C8B-B14F-4D97-AF65-F5344CB8AC3E}">
        <p14:creationId xmlns:p14="http://schemas.microsoft.com/office/powerpoint/2010/main" val="10123908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21"/>
          <p:cNvSpPr>
            <a:spLocks noGrp="1" noChangeArrowheads="1"/>
          </p:cNvSpPr>
          <p:nvPr>
            <p:ph type="sldNum" sz="quarter" idx="10"/>
          </p:nvPr>
        </p:nvSpPr>
        <p:spPr>
          <a:xfrm>
            <a:off x="7772400" y="6419850"/>
            <a:ext cx="1371600" cy="361950"/>
          </a:xfrm>
          <a:ln/>
        </p:spPr>
        <p:txBody>
          <a:bodyPr/>
          <a:lstStyle>
            <a:lvl1pPr>
              <a:defRPr/>
            </a:lvl1pPr>
          </a:lstStyle>
          <a:p>
            <a:fld id="{EFC671D7-2D35-44D9-BDD0-2D99E34494E1}" type="slidenum">
              <a:rPr lang="en-US" smtClean="0"/>
              <a:t>‹#›</a:t>
            </a:fld>
            <a:endParaRPr lang="en-US" dirty="0"/>
          </a:p>
        </p:txBody>
      </p:sp>
      <p:sp>
        <p:nvSpPr>
          <p:cNvPr id="5" name="Rectangle 28"/>
          <p:cNvSpPr>
            <a:spLocks noGrp="1" noChangeArrowheads="1"/>
          </p:cNvSpPr>
          <p:nvPr>
            <p:ph type="ftr" sz="quarter" idx="11"/>
          </p:nvPr>
        </p:nvSpPr>
        <p:spPr>
          <a:xfrm>
            <a:off x="2286000" y="6531755"/>
            <a:ext cx="1660006" cy="288145"/>
          </a:xfrm>
          <a:prstGeom prst="rect">
            <a:avLst/>
          </a:prstGeom>
          <a:ln/>
        </p:spPr>
        <p:txBody>
          <a:bodyPr/>
          <a:lstStyle>
            <a:lvl1pPr algn="l">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172200"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1722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5"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1722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0"/>
            <a:ext cx="8229600" cy="5562600"/>
          </a:xfrm>
        </p:spPr>
        <p:txBody>
          <a:bodyPr/>
          <a:lstStyle/>
          <a:p>
            <a:pPr lvl="0"/>
            <a:r>
              <a:rPr lang="en-US" noProof="0" dirty="0" smtClean="0"/>
              <a:t>Click icon to add table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338" y="1690688"/>
            <a:ext cx="4240212"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2950" y="1690688"/>
            <a:ext cx="4241800" cy="4613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7" name="Rectangle 28"/>
          <p:cNvSpPr txBox="1">
            <a:spLocks noChangeArrowheads="1"/>
          </p:cNvSpPr>
          <p:nvPr/>
        </p:nvSpPr>
        <p:spPr>
          <a:xfrm>
            <a:off x="7082444" y="6461789"/>
            <a:ext cx="1651693" cy="288145"/>
          </a:xfrm>
          <a:prstGeom prst="rect">
            <a:avLst/>
          </a:prstGeom>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Arial" charset="0"/>
              </a:rPr>
              <a:t>12 May 2011/unclassified</a:t>
            </a:r>
            <a:endParaRPr kumimoji="0" lang="en-US" sz="10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8"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4"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6"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
          <p:cNvSpPr>
            <a:spLocks noGrp="1" noChangeArrowheads="1"/>
          </p:cNvSpPr>
          <p:nvPr>
            <p:ph type="sldNum" sz="quarter" idx="10"/>
          </p:nvPr>
        </p:nvSpPr>
        <p:spPr>
          <a:ln/>
        </p:spPr>
        <p:txBody>
          <a:bodyPr/>
          <a:lstStyle>
            <a:lvl1pPr>
              <a:defRPr/>
            </a:lvl1pPr>
          </a:lstStyle>
          <a:p>
            <a:fld id="{EFC671D7-2D35-44D9-BDD0-2D99E34494E1}" type="slidenum">
              <a:rPr lang="en-US" smtClean="0"/>
              <a:t>‹#›</a:t>
            </a:fld>
            <a:endParaRPr lang="en-US" dirty="0"/>
          </a:p>
        </p:txBody>
      </p:sp>
      <p:sp>
        <p:nvSpPr>
          <p:cNvPr id="6" name="Rectangle 28"/>
          <p:cNvSpPr>
            <a:spLocks noGrp="1" noChangeArrowheads="1"/>
          </p:cNvSpPr>
          <p:nvPr>
            <p:ph type="ftr" sz="quarter" idx="11"/>
          </p:nvPr>
        </p:nvSpPr>
        <p:spPr>
          <a:xfrm>
            <a:off x="2106613" y="6481763"/>
            <a:ext cx="6669087" cy="446087"/>
          </a:xfrm>
          <a:prstGeom prst="rect">
            <a:avLst/>
          </a:prstGeom>
          <a:ln/>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3038" y="722313"/>
            <a:ext cx="8621712" cy="5461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60338" y="1690688"/>
            <a:ext cx="8634412" cy="4613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028" name="Group 14"/>
          <p:cNvGrpSpPr>
            <a:grpSpLocks/>
          </p:cNvGrpSpPr>
          <p:nvPr/>
        </p:nvGrpSpPr>
        <p:grpSpPr bwMode="auto">
          <a:xfrm>
            <a:off x="0" y="1263650"/>
            <a:ext cx="9144000" cy="5129213"/>
            <a:chOff x="0" y="796"/>
            <a:chExt cx="5760" cy="3182"/>
          </a:xfrm>
        </p:grpSpPr>
        <p:sp>
          <p:nvSpPr>
            <p:cNvPr id="1039" name="Line 15"/>
            <p:cNvSpPr>
              <a:spLocks noChangeShapeType="1"/>
            </p:cNvSpPr>
            <p:nvPr userDrawn="1"/>
          </p:nvSpPr>
          <p:spPr bwMode="auto">
            <a:xfrm>
              <a:off x="0" y="796"/>
              <a:ext cx="5760" cy="0"/>
            </a:xfrm>
            <a:prstGeom prst="line">
              <a:avLst/>
            </a:prstGeom>
            <a:noFill/>
            <a:ln w="12700">
              <a:solidFill>
                <a:srgbClr val="BF0039"/>
              </a:solidFill>
              <a:round/>
              <a:headEnd/>
              <a:tailEnd/>
            </a:ln>
            <a:effectLst/>
          </p:spPr>
          <p:txBody>
            <a:bodyPr/>
            <a:lstStyle/>
            <a:p>
              <a:pPr>
                <a:defRPr/>
              </a:pPr>
              <a:endParaRPr lang="en-US" dirty="0"/>
            </a:p>
          </p:txBody>
        </p:sp>
        <p:sp>
          <p:nvSpPr>
            <p:cNvPr id="1040" name="Line 16"/>
            <p:cNvSpPr>
              <a:spLocks noChangeShapeType="1"/>
            </p:cNvSpPr>
            <p:nvPr userDrawn="1"/>
          </p:nvSpPr>
          <p:spPr bwMode="auto">
            <a:xfrm>
              <a:off x="0" y="3978"/>
              <a:ext cx="5760" cy="0"/>
            </a:xfrm>
            <a:prstGeom prst="line">
              <a:avLst/>
            </a:prstGeom>
            <a:noFill/>
            <a:ln w="12700">
              <a:solidFill>
                <a:srgbClr val="BF0039"/>
              </a:solidFill>
              <a:round/>
              <a:headEnd/>
              <a:tailEnd/>
            </a:ln>
            <a:effectLst/>
          </p:spPr>
          <p:txBody>
            <a:bodyPr/>
            <a:lstStyle/>
            <a:p>
              <a:pPr>
                <a:defRPr/>
              </a:pPr>
              <a:endParaRPr lang="en-US" dirty="0"/>
            </a:p>
          </p:txBody>
        </p:sp>
      </p:grpSp>
      <p:sp>
        <p:nvSpPr>
          <p:cNvPr id="1045" name="Rectangle 21"/>
          <p:cNvSpPr>
            <a:spLocks noGrp="1" noChangeArrowheads="1"/>
          </p:cNvSpPr>
          <p:nvPr>
            <p:ph type="sldNum" sz="quarter" idx="4"/>
          </p:nvPr>
        </p:nvSpPr>
        <p:spPr bwMode="auto">
          <a:xfrm>
            <a:off x="7099300" y="6527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baseline="0"/>
            </a:lvl1pPr>
          </a:lstStyle>
          <a:p>
            <a:fld id="{EFC671D7-2D35-44D9-BDD0-2D99E34494E1}" type="slidenum">
              <a:rPr lang="en-US" smtClean="0"/>
              <a:t>‹#›</a:t>
            </a:fld>
            <a:endParaRPr lang="en-US" dirty="0"/>
          </a:p>
        </p:txBody>
      </p:sp>
      <p:pic>
        <p:nvPicPr>
          <p:cNvPr id="1030" name="Picture 26" descr="wordmark_col"/>
          <p:cNvPicPr>
            <a:picLocks noChangeArrowheads="1"/>
          </p:cNvPicPr>
          <p:nvPr/>
        </p:nvPicPr>
        <p:blipFill>
          <a:blip r:embed="rId17"/>
          <a:srcRect/>
          <a:stretch>
            <a:fillRect/>
          </a:stretch>
        </p:blipFill>
        <p:spPr bwMode="auto">
          <a:xfrm>
            <a:off x="7124700" y="223838"/>
            <a:ext cx="1801813" cy="284162"/>
          </a:xfrm>
          <a:prstGeom prst="rect">
            <a:avLst/>
          </a:prstGeom>
          <a:noFill/>
          <a:ln w="9525">
            <a:noFill/>
            <a:miter lim="800000"/>
            <a:headEnd/>
            <a:tailEnd/>
          </a:ln>
        </p:spPr>
      </p:pic>
      <p:sp>
        <p:nvSpPr>
          <p:cNvPr id="10" name="Rectangle 28"/>
          <p:cNvSpPr>
            <a:spLocks noGrp="1" noChangeArrowheads="1"/>
          </p:cNvSpPr>
          <p:nvPr>
            <p:ph type="ftr" sz="quarter" idx="3"/>
          </p:nvPr>
        </p:nvSpPr>
        <p:spPr>
          <a:xfrm>
            <a:off x="7057505" y="6453475"/>
            <a:ext cx="1676633" cy="288145"/>
          </a:xfrm>
          <a:prstGeom prst="rect">
            <a:avLst/>
          </a:prstGeom>
          <a:ln/>
        </p:spPr>
        <p:txBody>
          <a:bodyPr/>
          <a:lstStyle>
            <a:lvl1pPr algn="r">
              <a:defRPr sz="1000" baseline="0"/>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2" r:id="rId13"/>
    <p:sldLayoutId id="2147483703" r:id="rId14"/>
    <p:sldLayoutId id="2147483704" r:id="rId15"/>
  </p:sldLayoutIdLst>
  <p:hf hdr="0" ft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charset="0"/>
          <a:ea typeface="Arial" charset="0"/>
          <a:cs typeface="Arial" charset="0"/>
        </a:defRPr>
      </a:lvl2pPr>
      <a:lvl3pPr algn="l" rtl="0" eaLnBrk="1" fontAlgn="base" hangingPunct="1">
        <a:spcBef>
          <a:spcPct val="0"/>
        </a:spcBef>
        <a:spcAft>
          <a:spcPct val="0"/>
        </a:spcAft>
        <a:defRPr sz="2600">
          <a:solidFill>
            <a:schemeClr val="tx1"/>
          </a:solidFill>
          <a:latin typeface="Arial" charset="0"/>
          <a:ea typeface="Arial" charset="0"/>
          <a:cs typeface="Arial" charset="0"/>
        </a:defRPr>
      </a:lvl3pPr>
      <a:lvl4pPr algn="l" rtl="0" eaLnBrk="1" fontAlgn="base" hangingPunct="1">
        <a:spcBef>
          <a:spcPct val="0"/>
        </a:spcBef>
        <a:spcAft>
          <a:spcPct val="0"/>
        </a:spcAft>
        <a:defRPr sz="2600">
          <a:solidFill>
            <a:schemeClr val="tx1"/>
          </a:solidFill>
          <a:latin typeface="Arial" charset="0"/>
          <a:ea typeface="Arial" charset="0"/>
          <a:cs typeface="Arial" charset="0"/>
        </a:defRPr>
      </a:lvl4pPr>
      <a:lvl5pPr algn="l" rtl="0" eaLnBrk="1" fontAlgn="base" hangingPunct="1">
        <a:spcBef>
          <a:spcPct val="0"/>
        </a:spcBef>
        <a:spcAft>
          <a:spcPct val="0"/>
        </a:spcAft>
        <a:defRPr sz="2600">
          <a:solidFill>
            <a:schemeClr val="tx1"/>
          </a:solidFill>
          <a:latin typeface="Arial" charset="0"/>
          <a:ea typeface="Arial" charset="0"/>
          <a:cs typeface="Arial" charset="0"/>
        </a:defRPr>
      </a:lvl5pPr>
      <a:lvl6pPr marL="457200" algn="l" rtl="0" eaLnBrk="1" fontAlgn="base" hangingPunct="1">
        <a:spcBef>
          <a:spcPct val="0"/>
        </a:spcBef>
        <a:spcAft>
          <a:spcPct val="0"/>
        </a:spcAft>
        <a:defRPr sz="2600">
          <a:solidFill>
            <a:schemeClr val="tx1"/>
          </a:solidFill>
          <a:latin typeface="Arial" charset="0"/>
          <a:ea typeface="Arial" charset="0"/>
          <a:cs typeface="Arial" charset="0"/>
        </a:defRPr>
      </a:lvl6pPr>
      <a:lvl7pPr marL="914400" algn="l" rtl="0" eaLnBrk="1" fontAlgn="base" hangingPunct="1">
        <a:spcBef>
          <a:spcPct val="0"/>
        </a:spcBef>
        <a:spcAft>
          <a:spcPct val="0"/>
        </a:spcAft>
        <a:defRPr sz="2600">
          <a:solidFill>
            <a:schemeClr val="tx1"/>
          </a:solidFill>
          <a:latin typeface="Arial" charset="0"/>
          <a:ea typeface="Arial" charset="0"/>
          <a:cs typeface="Arial" charset="0"/>
        </a:defRPr>
      </a:lvl7pPr>
      <a:lvl8pPr marL="1371600" algn="l" rtl="0" eaLnBrk="1" fontAlgn="base" hangingPunct="1">
        <a:spcBef>
          <a:spcPct val="0"/>
        </a:spcBef>
        <a:spcAft>
          <a:spcPct val="0"/>
        </a:spcAft>
        <a:defRPr sz="2600">
          <a:solidFill>
            <a:schemeClr val="tx1"/>
          </a:solidFill>
          <a:latin typeface="Arial" charset="0"/>
          <a:ea typeface="Arial" charset="0"/>
          <a:cs typeface="Arial" charset="0"/>
        </a:defRPr>
      </a:lvl8pPr>
      <a:lvl9pPr marL="1828800" algn="l" rtl="0" eaLnBrk="1" fontAlgn="base" hangingPunct="1">
        <a:spcBef>
          <a:spcPct val="0"/>
        </a:spcBef>
        <a:spcAft>
          <a:spcPct val="0"/>
        </a:spcAft>
        <a:defRPr sz="2600">
          <a:solidFill>
            <a:schemeClr val="tx1"/>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457200"/>
            <a:ext cx="6172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143000"/>
            <a:ext cx="82296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Line 8"/>
          <p:cNvSpPr>
            <a:spLocks noChangeShapeType="1"/>
          </p:cNvSpPr>
          <p:nvPr/>
        </p:nvSpPr>
        <p:spPr bwMode="auto">
          <a:xfrm flipV="1">
            <a:off x="0" y="990600"/>
            <a:ext cx="9144000" cy="14288"/>
          </a:xfrm>
          <a:prstGeom prst="line">
            <a:avLst/>
          </a:prstGeom>
          <a:noFill/>
          <a:ln w="12700">
            <a:solidFill>
              <a:srgbClr val="FC0125"/>
            </a:solidFill>
            <a:round/>
            <a:headEnd/>
            <a:tailEnd/>
          </a:ln>
          <a:effectLst/>
        </p:spPr>
        <p:txBody>
          <a:bodyPr anchor="ctr"/>
          <a:lstStyle/>
          <a:p>
            <a:pPr algn="l">
              <a:defRPr/>
            </a:pPr>
            <a:endParaRPr lang="en-US" sz="2400" baseline="0" dirty="0">
              <a:solidFill>
                <a:srgbClr val="000000"/>
              </a:solidFill>
              <a:cs typeface="+mn-cs"/>
            </a:endParaRPr>
          </a:p>
        </p:txBody>
      </p:sp>
      <p:pic>
        <p:nvPicPr>
          <p:cNvPr id="2053" name="Picture 10"/>
          <p:cNvPicPr>
            <a:picLocks noChangeAspect="1" noChangeArrowheads="1"/>
          </p:cNvPicPr>
          <p:nvPr/>
        </p:nvPicPr>
        <p:blipFill>
          <a:blip r:embed="rId17" cstate="print"/>
          <a:srcRect/>
          <a:stretch>
            <a:fillRect/>
          </a:stretch>
        </p:blipFill>
        <p:spPr bwMode="auto">
          <a:xfrm>
            <a:off x="7239000" y="228600"/>
            <a:ext cx="1571625" cy="247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Lst>
  <p:hf hdr="0" ftr="0" dt="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charset="0"/>
        </a:defRPr>
      </a:lvl2pPr>
      <a:lvl3pPr algn="l" rtl="0" eaLnBrk="1" fontAlgn="base" hangingPunct="1">
        <a:spcBef>
          <a:spcPct val="0"/>
        </a:spcBef>
        <a:spcAft>
          <a:spcPct val="0"/>
        </a:spcAft>
        <a:defRPr sz="2400">
          <a:solidFill>
            <a:schemeClr val="tx2"/>
          </a:solidFill>
          <a:latin typeface="Arial" charset="0"/>
        </a:defRPr>
      </a:lvl3pPr>
      <a:lvl4pPr algn="l" rtl="0" eaLnBrk="1" fontAlgn="base" hangingPunct="1">
        <a:spcBef>
          <a:spcPct val="0"/>
        </a:spcBef>
        <a:spcAft>
          <a:spcPct val="0"/>
        </a:spcAft>
        <a:defRPr sz="2400">
          <a:solidFill>
            <a:schemeClr val="tx2"/>
          </a:solidFill>
          <a:latin typeface="Arial" charset="0"/>
        </a:defRPr>
      </a:lvl4pPr>
      <a:lvl5pPr algn="l" rtl="0" eaLnBrk="1" fontAlgn="base" hangingPunct="1">
        <a:spcBef>
          <a:spcPct val="0"/>
        </a:spcBef>
        <a:spcAft>
          <a:spcPct val="0"/>
        </a:spcAft>
        <a:defRPr sz="2400">
          <a:solidFill>
            <a:schemeClr val="tx2"/>
          </a:solidFill>
          <a:latin typeface="Arial"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9.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0.jpeg"/><Relationship Id="rId9" Type="http://schemas.microsoft.com/office/2007/relationships/diagramDrawing" Target="../diagrams/drawing1.xml"/><Relationship Id="rId14" Type="http://schemas.microsoft.com/office/2007/relationships/diagramDrawing" Target="../diagrams/drawing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hart" Target="../charts/chart1.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4294967295"/>
          </p:nvPr>
        </p:nvSpPr>
        <p:spPr>
          <a:xfrm>
            <a:off x="304800" y="3657600"/>
            <a:ext cx="8658225" cy="2895600"/>
          </a:xfrm>
        </p:spPr>
        <p:txBody>
          <a:bodyPr/>
          <a:lstStyle/>
          <a:p>
            <a:pPr marL="0" indent="0" algn="ctr">
              <a:buNone/>
            </a:pPr>
            <a:r>
              <a:rPr lang="en-US" sz="1800" b="1" u="sng" dirty="0" smtClean="0"/>
              <a:t>Resources</a:t>
            </a:r>
            <a:endParaRPr lang="en-US" sz="1800" u="sng" dirty="0" smtClean="0"/>
          </a:p>
          <a:p>
            <a:pPr marL="0" indent="0">
              <a:buNone/>
            </a:pPr>
            <a:endParaRPr lang="en-US" sz="1800" dirty="0"/>
          </a:p>
        </p:txBody>
      </p:sp>
      <p:sp>
        <p:nvSpPr>
          <p:cNvPr id="4" name="Slide Number Placeholder 3"/>
          <p:cNvSpPr>
            <a:spLocks noGrp="1"/>
          </p:cNvSpPr>
          <p:nvPr>
            <p:ph type="sldNum" sz="quarter" idx="4294967295"/>
          </p:nvPr>
        </p:nvSpPr>
        <p:spPr>
          <a:xfrm>
            <a:off x="7772400" y="6419850"/>
            <a:ext cx="1371600" cy="361950"/>
          </a:xfrm>
          <a:prstGeom prst="rect">
            <a:avLst/>
          </a:prstGeom>
        </p:spPr>
        <p:txBody>
          <a:bodyPr/>
          <a:lstStyle/>
          <a:p>
            <a:fld id="{EFC671D7-2D35-44D9-BDD0-2D99E34494E1}" type="slidenum">
              <a:rPr lang="en-US" smtClean="0"/>
              <a:t>1</a:t>
            </a:fld>
            <a:endParaRPr lang="en-US" dirty="0"/>
          </a:p>
        </p:txBody>
      </p:sp>
      <p:sp>
        <p:nvSpPr>
          <p:cNvPr id="6" name="TextBox 5"/>
          <p:cNvSpPr txBox="1"/>
          <p:nvPr/>
        </p:nvSpPr>
        <p:spPr>
          <a:xfrm>
            <a:off x="19050" y="3978533"/>
            <a:ext cx="4572000" cy="1631216"/>
          </a:xfrm>
          <a:prstGeom prst="rect">
            <a:avLst/>
          </a:prstGeom>
          <a:noFill/>
        </p:spPr>
        <p:txBody>
          <a:bodyPr wrap="square" rtlCol="0">
            <a:spAutoFit/>
          </a:bodyPr>
          <a:lstStyle/>
          <a:p>
            <a:r>
              <a:rPr lang="en-US" sz="1400" b="1" dirty="0" smtClean="0"/>
              <a:t>Charlie </a:t>
            </a:r>
            <a:r>
              <a:rPr lang="en-US" sz="1400" b="1" dirty="0"/>
              <a:t>Saks</a:t>
            </a:r>
          </a:p>
          <a:p>
            <a:r>
              <a:rPr lang="en-US" sz="1400" dirty="0"/>
              <a:t>Public Affairs </a:t>
            </a:r>
            <a:r>
              <a:rPr lang="en-US" sz="1400" dirty="0" smtClean="0"/>
              <a:t>Officer</a:t>
            </a:r>
          </a:p>
          <a:p>
            <a:r>
              <a:rPr lang="en-US" sz="1400" dirty="0" smtClean="0"/>
              <a:t>US </a:t>
            </a:r>
            <a:r>
              <a:rPr lang="en-US" sz="1400" dirty="0"/>
              <a:t>Army</a:t>
            </a:r>
          </a:p>
          <a:p>
            <a:r>
              <a:rPr lang="en-US" sz="1400" dirty="0" smtClean="0"/>
              <a:t>540.731.5785</a:t>
            </a:r>
            <a:endParaRPr lang="en-US" sz="1400" dirty="0"/>
          </a:p>
          <a:p>
            <a:r>
              <a:rPr lang="en-US" sz="1400" dirty="0" smtClean="0">
                <a:solidFill>
                  <a:srgbClr val="0000FF"/>
                </a:solidFill>
              </a:rPr>
              <a:t>charles.e.saks3.civ@mail.mil</a:t>
            </a:r>
          </a:p>
          <a:p>
            <a:r>
              <a:rPr lang="en-US" sz="1400" dirty="0" smtClean="0"/>
              <a:t>www.rfaap.army.mil</a:t>
            </a:r>
            <a:endParaRPr lang="en-US" sz="1400" dirty="0" smtClean="0">
              <a:solidFill>
                <a:srgbClr val="0000FF"/>
              </a:solidFill>
            </a:endParaRPr>
          </a:p>
          <a:p>
            <a:endParaRPr lang="en-US" sz="1600" dirty="0"/>
          </a:p>
        </p:txBody>
      </p:sp>
      <p:sp>
        <p:nvSpPr>
          <p:cNvPr id="7" name="TextBox 6"/>
          <p:cNvSpPr txBox="1"/>
          <p:nvPr/>
        </p:nvSpPr>
        <p:spPr>
          <a:xfrm>
            <a:off x="228600" y="1447800"/>
            <a:ext cx="8382000" cy="2062103"/>
          </a:xfrm>
          <a:prstGeom prst="rect">
            <a:avLst/>
          </a:prstGeom>
          <a:noFill/>
        </p:spPr>
        <p:txBody>
          <a:bodyPr wrap="square" rtlCol="0">
            <a:spAutoFit/>
          </a:bodyPr>
          <a:lstStyle/>
          <a:p>
            <a:pPr marL="285750" indent="-285750">
              <a:buFont typeface="Arial" pitchFamily="34" charset="0"/>
              <a:buChar char="•"/>
            </a:pPr>
            <a:r>
              <a:rPr lang="en-US" sz="1600" dirty="0" smtClean="0"/>
              <a:t>Please raise your hand and wait for the microphone</a:t>
            </a:r>
          </a:p>
          <a:p>
            <a:pPr marL="285750" indent="-285750">
              <a:buFont typeface="Arial" pitchFamily="34" charset="0"/>
              <a:buChar char="•"/>
            </a:pPr>
            <a:r>
              <a:rPr lang="en-US" sz="1600" dirty="0" smtClean="0"/>
              <a:t>Please limit your questions to one to allow everyone the opportunity to speak this evening.  We will return to you for follow-on questions as time allows.</a:t>
            </a:r>
          </a:p>
          <a:p>
            <a:pPr marL="285750" indent="-285750">
              <a:buFont typeface="Arial" pitchFamily="34" charset="0"/>
              <a:buChar char="•"/>
            </a:pPr>
            <a:r>
              <a:rPr lang="en-US" sz="1600" dirty="0" smtClean="0"/>
              <a:t>Please limit your questions to the permit modifications described tonight.  If you have other questions, please contact the community relations representatives listed below who will find the best resource to answer your questions.</a:t>
            </a:r>
          </a:p>
          <a:p>
            <a:pPr marL="285750" indent="-285750">
              <a:buFont typeface="Arial" pitchFamily="34" charset="0"/>
              <a:buChar char="•"/>
            </a:pPr>
            <a:r>
              <a:rPr lang="en-US" sz="1600" dirty="0" smtClean="0"/>
              <a:t>Please fill out a survey and let us know how you would like to engage with us and learn more about BAE Systems and the Radford Army Ammunition Plant.  </a:t>
            </a:r>
            <a:endParaRPr lang="en-US" sz="1600" dirty="0"/>
          </a:p>
        </p:txBody>
      </p:sp>
      <p:sp>
        <p:nvSpPr>
          <p:cNvPr id="8" name="TextBox 7"/>
          <p:cNvSpPr txBox="1"/>
          <p:nvPr/>
        </p:nvSpPr>
        <p:spPr>
          <a:xfrm>
            <a:off x="2819400" y="3978533"/>
            <a:ext cx="4572000" cy="1600438"/>
          </a:xfrm>
          <a:prstGeom prst="rect">
            <a:avLst/>
          </a:prstGeom>
          <a:noFill/>
        </p:spPr>
        <p:txBody>
          <a:bodyPr wrap="square" rtlCol="0">
            <a:spAutoFit/>
          </a:bodyPr>
          <a:lstStyle/>
          <a:p>
            <a:r>
              <a:rPr lang="en-US" sz="1400" b="1" dirty="0" smtClean="0"/>
              <a:t>Alicia Gray</a:t>
            </a:r>
            <a:endParaRPr lang="en-US" sz="1400" b="1" dirty="0"/>
          </a:p>
          <a:p>
            <a:r>
              <a:rPr lang="en-US" sz="1400" dirty="0" smtClean="0"/>
              <a:t>Community Relations</a:t>
            </a:r>
          </a:p>
          <a:p>
            <a:r>
              <a:rPr lang="en-US" sz="1400" dirty="0" smtClean="0"/>
              <a:t>BAE Systems</a:t>
            </a:r>
            <a:endParaRPr lang="en-US" sz="1400" dirty="0"/>
          </a:p>
          <a:p>
            <a:r>
              <a:rPr lang="en-US" sz="1400" dirty="0" smtClean="0"/>
              <a:t>540.639.7709</a:t>
            </a:r>
            <a:endParaRPr lang="en-US" sz="1400" dirty="0"/>
          </a:p>
          <a:p>
            <a:r>
              <a:rPr lang="en-US" sz="1400" dirty="0" smtClean="0">
                <a:solidFill>
                  <a:srgbClr val="0000FF"/>
                </a:solidFill>
              </a:rPr>
              <a:t>alicia.gray@baesystems.com</a:t>
            </a:r>
          </a:p>
          <a:p>
            <a:r>
              <a:rPr lang="en-US" sz="1400" dirty="0" smtClean="0"/>
              <a:t>www.baesystems.com</a:t>
            </a:r>
            <a:endParaRPr lang="en-US" sz="1400" dirty="0" smtClean="0">
              <a:solidFill>
                <a:srgbClr val="0000FF"/>
              </a:solidFill>
            </a:endParaRPr>
          </a:p>
          <a:p>
            <a:endParaRPr lang="en-US" sz="1400" dirty="0"/>
          </a:p>
        </p:txBody>
      </p:sp>
      <p:sp>
        <p:nvSpPr>
          <p:cNvPr id="9" name="TextBox 8"/>
          <p:cNvSpPr txBox="1"/>
          <p:nvPr/>
        </p:nvSpPr>
        <p:spPr>
          <a:xfrm>
            <a:off x="5410200" y="4009311"/>
            <a:ext cx="4572000" cy="1815882"/>
          </a:xfrm>
          <a:prstGeom prst="rect">
            <a:avLst/>
          </a:prstGeom>
          <a:noFill/>
        </p:spPr>
        <p:txBody>
          <a:bodyPr wrap="square" rtlCol="0">
            <a:spAutoFit/>
          </a:bodyPr>
          <a:lstStyle/>
          <a:p>
            <a:r>
              <a:rPr lang="en-US" sz="1400" b="1"/>
              <a:t>Russell </a:t>
            </a:r>
            <a:r>
              <a:rPr lang="en-US" sz="1400" b="1" smtClean="0"/>
              <a:t>McAvoy</a:t>
            </a:r>
            <a:endParaRPr lang="en-US" sz="1400" b="1" dirty="0" smtClean="0"/>
          </a:p>
          <a:p>
            <a:r>
              <a:rPr lang="en-US" sz="1400" dirty="0" smtClean="0"/>
              <a:t>Environmental </a:t>
            </a:r>
            <a:r>
              <a:rPr lang="en-US" sz="1400" dirty="0"/>
              <a:t>Engineer </a:t>
            </a:r>
            <a:r>
              <a:rPr lang="en-US" sz="1400" dirty="0" smtClean="0"/>
              <a:t>Senior</a:t>
            </a:r>
          </a:p>
          <a:p>
            <a:r>
              <a:rPr lang="en-US" sz="1400" dirty="0" smtClean="0"/>
              <a:t>Virginia </a:t>
            </a:r>
            <a:r>
              <a:rPr lang="en-US" sz="1400" dirty="0"/>
              <a:t>Department of Environmental Quality, </a:t>
            </a:r>
            <a:endParaRPr lang="en-US" sz="1400" dirty="0" smtClean="0"/>
          </a:p>
          <a:p>
            <a:r>
              <a:rPr lang="en-US" sz="1400" dirty="0" smtClean="0"/>
              <a:t>629 </a:t>
            </a:r>
            <a:r>
              <a:rPr lang="en-US" sz="1400" dirty="0"/>
              <a:t>East Main Street, </a:t>
            </a:r>
            <a:r>
              <a:rPr lang="en-US" sz="1400" dirty="0" smtClean="0"/>
              <a:t>Richmond,</a:t>
            </a:r>
          </a:p>
          <a:p>
            <a:r>
              <a:rPr lang="en-US" sz="1400" dirty="0" smtClean="0"/>
              <a:t>VA  </a:t>
            </a:r>
            <a:r>
              <a:rPr lang="en-US" sz="1400" dirty="0"/>
              <a:t>23219; </a:t>
            </a:r>
            <a:endParaRPr lang="en-US" sz="1400" dirty="0" smtClean="0"/>
          </a:p>
          <a:p>
            <a:r>
              <a:rPr lang="en-US" sz="1400" dirty="0" smtClean="0"/>
              <a:t>phone 804-698-4194</a:t>
            </a:r>
          </a:p>
          <a:p>
            <a:r>
              <a:rPr lang="en-US" sz="1400" dirty="0" smtClean="0"/>
              <a:t>fax 804-698-4234l </a:t>
            </a:r>
          </a:p>
          <a:p>
            <a:r>
              <a:rPr lang="en-US" sz="1400" dirty="0" smtClean="0">
                <a:solidFill>
                  <a:srgbClr val="0000FF"/>
                </a:solidFill>
              </a:rPr>
              <a:t>russell.mcavoy@deq.virginia.gov</a:t>
            </a:r>
            <a:endParaRPr lang="en-US" sz="1400" dirty="0">
              <a:solidFill>
                <a:srgbClr val="0000FF"/>
              </a:solidFill>
            </a:endParaRPr>
          </a:p>
        </p:txBody>
      </p:sp>
    </p:spTree>
    <p:extLst>
      <p:ext uri="{BB962C8B-B14F-4D97-AF65-F5344CB8AC3E}">
        <p14:creationId xmlns:p14="http://schemas.microsoft.com/office/powerpoint/2010/main" val="263911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bwMode="auto">
          <a:xfrm>
            <a:off x="5257800" y="5334000"/>
            <a:ext cx="12192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 name="Title 7"/>
          <p:cNvSpPr>
            <a:spLocks noGrp="1"/>
          </p:cNvSpPr>
          <p:nvPr>
            <p:ph type="title"/>
          </p:nvPr>
        </p:nvSpPr>
        <p:spPr/>
        <p:txBody>
          <a:bodyPr/>
          <a:lstStyle/>
          <a:p>
            <a:r>
              <a:rPr lang="en-US" dirty="0" smtClean="0"/>
              <a:t>Water Management</a:t>
            </a:r>
            <a:endParaRPr lang="en-US" dirty="0"/>
          </a:p>
        </p:txBody>
      </p:sp>
      <p:sp>
        <p:nvSpPr>
          <p:cNvPr id="4" name="Slide Number Placeholder 3"/>
          <p:cNvSpPr>
            <a:spLocks noGrp="1"/>
          </p:cNvSpPr>
          <p:nvPr>
            <p:ph type="sldNum" sz="quarter" idx="10"/>
          </p:nvPr>
        </p:nvSpPr>
        <p:spPr/>
        <p:txBody>
          <a:bodyPr/>
          <a:lstStyle/>
          <a:p>
            <a:fld id="{791B4903-B55F-42DC-9DDB-B95866FF201B}" type="slidenum">
              <a:rPr lang="en-US" smtClean="0"/>
              <a:pPr/>
              <a:t>10</a:t>
            </a:fld>
            <a:endParaRPr lang="en-US"/>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425" y="2590800"/>
            <a:ext cx="2057400" cy="1600200"/>
          </a:xfrm>
          <a:prstGeom prst="rect">
            <a:avLst/>
          </a:prstGeom>
          <a:ln w="12700" cap="sq">
            <a:solidFill>
              <a:schemeClr val="accent1"/>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3886200"/>
            <a:ext cx="2235200" cy="1676400"/>
          </a:xfrm>
          <a:prstGeom prst="rect">
            <a:avLst/>
          </a:prstGeom>
          <a:ln w="12700" cap="sq">
            <a:solidFill>
              <a:schemeClr val="accent1"/>
            </a:solidFill>
            <a:prstDash val="solid"/>
            <a:miter lim="800000"/>
          </a:ln>
          <a:effectLst>
            <a:outerShdw blurRad="50800" dist="38100" dir="2700000" algn="tl" rotWithShape="0">
              <a:srgbClr val="000000">
                <a:alpha val="43000"/>
              </a:srgbClr>
            </a:outerShdw>
          </a:effectLst>
        </p:spPr>
      </p:pic>
      <p:pic>
        <p:nvPicPr>
          <p:cNvPr id="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114800"/>
            <a:ext cx="2651760" cy="1988820"/>
          </a:xfrm>
          <a:prstGeom prst="rect">
            <a:avLst/>
          </a:prstGeom>
          <a:ln w="12700" cap="sq">
            <a:solidFill>
              <a:schemeClr val="accent1"/>
            </a:solidFill>
            <a:prstDash val="solid"/>
            <a:miter lim="800000"/>
          </a:ln>
          <a:effectLst>
            <a:outerShdw blurRad="50800" dist="38100" dir="2700000" algn="tl" rotWithShape="0">
              <a:srgbClr val="000000">
                <a:alpha val="43000"/>
              </a:srgbClr>
            </a:outerShdw>
          </a:effectLst>
        </p:spPr>
      </p:pic>
      <p:graphicFrame>
        <p:nvGraphicFramePr>
          <p:cNvPr id="12" name="Diagram 11"/>
          <p:cNvGraphicFramePr/>
          <p:nvPr>
            <p:extLst>
              <p:ext uri="{D42A27DB-BD31-4B8C-83A1-F6EECF244321}">
                <p14:modId xmlns:p14="http://schemas.microsoft.com/office/powerpoint/2010/main" val="3204142082"/>
              </p:ext>
            </p:extLst>
          </p:nvPr>
        </p:nvGraphicFramePr>
        <p:xfrm>
          <a:off x="6248400" y="1295400"/>
          <a:ext cx="2743200" cy="45571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 10"/>
          <p:cNvGraphicFramePr/>
          <p:nvPr>
            <p:extLst>
              <p:ext uri="{D42A27DB-BD31-4B8C-83A1-F6EECF244321}">
                <p14:modId xmlns:p14="http://schemas.microsoft.com/office/powerpoint/2010/main" val="682294414"/>
              </p:ext>
            </p:extLst>
          </p:nvPr>
        </p:nvGraphicFramePr>
        <p:xfrm>
          <a:off x="180975" y="1371600"/>
          <a:ext cx="5562600" cy="46482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347023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295400"/>
            <a:ext cx="3352800" cy="3352800"/>
          </a:xfrm>
          <a:prstGeom prst="rect">
            <a:avLst/>
          </a:prstGeom>
        </p:spPr>
      </p:pic>
      <p:sp>
        <p:nvSpPr>
          <p:cNvPr id="3" name="Content Placeholder 2"/>
          <p:cNvSpPr>
            <a:spLocks noGrp="1"/>
          </p:cNvSpPr>
          <p:nvPr>
            <p:ph idx="1"/>
          </p:nvPr>
        </p:nvSpPr>
        <p:spPr>
          <a:xfrm>
            <a:off x="142875" y="1371600"/>
            <a:ext cx="5791200" cy="4114800"/>
          </a:xfrm>
        </p:spPr>
        <p:txBody>
          <a:bodyPr>
            <a:normAutofit/>
          </a:bodyPr>
          <a:lstStyle/>
          <a:p>
            <a:pPr marL="0" indent="0">
              <a:buNone/>
            </a:pPr>
            <a:endParaRPr lang="en-US" sz="1800" dirty="0" smtClean="0"/>
          </a:p>
          <a:p>
            <a:pPr marL="0" indent="0">
              <a:buNone/>
            </a:pPr>
            <a:r>
              <a:rPr lang="en-US" sz="2400" dirty="0" smtClean="0"/>
              <a:t>BAE’s defined policy for dealing with nitrocellulose and other energetic wastes is:</a:t>
            </a:r>
          </a:p>
          <a:p>
            <a:pPr marL="914400" lvl="1" indent="-457200">
              <a:buFont typeface="+mj-lt"/>
              <a:buAutoNum type="arabicPeriod"/>
            </a:pPr>
            <a:r>
              <a:rPr lang="en-US" sz="2000" b="1" dirty="0" smtClean="0"/>
              <a:t>REDUCE</a:t>
            </a:r>
            <a:r>
              <a:rPr lang="en-US" sz="2000" dirty="0" smtClean="0"/>
              <a:t> Waste generation at the various sources</a:t>
            </a:r>
          </a:p>
          <a:p>
            <a:pPr marL="1314450" lvl="2" indent="-457200">
              <a:buFont typeface="+mj-lt"/>
              <a:buAutoNum type="arabicPeriod" startAt="2"/>
            </a:pPr>
            <a:r>
              <a:rPr lang="en-US" sz="2000" b="1" dirty="0" smtClean="0"/>
              <a:t>RECYCLE</a:t>
            </a:r>
            <a:r>
              <a:rPr lang="en-US" sz="2000" dirty="0" smtClean="0"/>
              <a:t> propellant where safe and allowed by military specifications.</a:t>
            </a:r>
          </a:p>
          <a:p>
            <a:endParaRPr lang="en-US" sz="2400" dirty="0" smtClean="0"/>
          </a:p>
        </p:txBody>
      </p:sp>
      <p:sp>
        <p:nvSpPr>
          <p:cNvPr id="5" name="Slide Number Placeholder 4"/>
          <p:cNvSpPr>
            <a:spLocks noGrp="1"/>
          </p:cNvSpPr>
          <p:nvPr>
            <p:ph type="sldNum" sz="quarter" idx="10"/>
          </p:nvPr>
        </p:nvSpPr>
        <p:spPr/>
        <p:txBody>
          <a:bodyPr/>
          <a:lstStyle/>
          <a:p>
            <a:fld id="{EFC671D7-2D35-44D9-BDD0-2D99E34494E1}" type="slidenum">
              <a:rPr lang="en-US" smtClean="0"/>
              <a:t>11</a:t>
            </a:fld>
            <a:endParaRPr lang="en-US" dirty="0"/>
          </a:p>
        </p:txBody>
      </p:sp>
      <p:sp>
        <p:nvSpPr>
          <p:cNvPr id="4" name="Title 3"/>
          <p:cNvSpPr>
            <a:spLocks noGrp="1"/>
          </p:cNvSpPr>
          <p:nvPr>
            <p:ph type="title"/>
          </p:nvPr>
        </p:nvSpPr>
        <p:spPr/>
        <p:txBody>
          <a:bodyPr/>
          <a:lstStyle/>
          <a:p>
            <a:r>
              <a:rPr lang="en-US" dirty="0" smtClean="0"/>
              <a:t>Waste Management</a:t>
            </a:r>
            <a:endParaRPr lang="en-US" dirty="0"/>
          </a:p>
        </p:txBody>
      </p:sp>
      <p:sp>
        <p:nvSpPr>
          <p:cNvPr id="6" name="TextBox 5"/>
          <p:cNvSpPr txBox="1"/>
          <p:nvPr/>
        </p:nvSpPr>
        <p:spPr>
          <a:xfrm>
            <a:off x="1447800" y="4343400"/>
            <a:ext cx="7467600" cy="1600438"/>
          </a:xfrm>
          <a:prstGeom prst="rect">
            <a:avLst/>
          </a:prstGeom>
          <a:noFill/>
        </p:spPr>
        <p:txBody>
          <a:bodyPr wrap="square" rtlCol="0">
            <a:spAutoFit/>
          </a:bodyPr>
          <a:lstStyle/>
          <a:p>
            <a:pPr marL="457200" lvl="3" indent="-457200">
              <a:buFont typeface="+mj-lt"/>
              <a:buAutoNum type="arabicPeriod" startAt="3"/>
            </a:pPr>
            <a:r>
              <a:rPr lang="en-US" sz="2000" b="1" dirty="0">
                <a:solidFill>
                  <a:schemeClr val="tx1">
                    <a:lumMod val="95000"/>
                    <a:lumOff val="5000"/>
                  </a:schemeClr>
                </a:solidFill>
              </a:rPr>
              <a:t>Proper </a:t>
            </a:r>
            <a:r>
              <a:rPr lang="en-US" sz="2000" b="1" dirty="0"/>
              <a:t>DISPOSAL</a:t>
            </a:r>
            <a:r>
              <a:rPr lang="en-US" sz="2000" dirty="0"/>
              <a:t> </a:t>
            </a:r>
            <a:r>
              <a:rPr lang="en-US" sz="2000" dirty="0">
                <a:solidFill>
                  <a:schemeClr val="tx1">
                    <a:lumMod val="95000"/>
                    <a:lumOff val="5000"/>
                  </a:schemeClr>
                </a:solidFill>
              </a:rPr>
              <a:t>in accordance with all Virginia Department of </a:t>
            </a:r>
            <a:r>
              <a:rPr lang="en-US" sz="2000" dirty="0" smtClean="0">
                <a:solidFill>
                  <a:schemeClr val="tx1">
                    <a:lumMod val="95000"/>
                    <a:lumOff val="5000"/>
                  </a:schemeClr>
                </a:solidFill>
              </a:rPr>
              <a:t>Environmental </a:t>
            </a:r>
            <a:r>
              <a:rPr lang="en-US" sz="2000" dirty="0">
                <a:solidFill>
                  <a:schemeClr val="tx1">
                    <a:lumMod val="95000"/>
                    <a:lumOff val="5000"/>
                  </a:schemeClr>
                </a:solidFill>
              </a:rPr>
              <a:t>Quality (DEQ) and Federal Environmental Protection Agency (EPA) regulations and requirements.</a:t>
            </a:r>
          </a:p>
          <a:p>
            <a:endParaRPr lang="en-US" dirty="0"/>
          </a:p>
        </p:txBody>
      </p:sp>
    </p:spTree>
    <p:extLst>
      <p:ext uri="{BB962C8B-B14F-4D97-AF65-F5344CB8AC3E}">
        <p14:creationId xmlns:p14="http://schemas.microsoft.com/office/powerpoint/2010/main" val="1017789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11481" y="2757447"/>
            <a:ext cx="534769" cy="30366"/>
            <a:chOff x="3359775" y="1566593"/>
            <a:chExt cx="534769" cy="30366"/>
          </a:xfrm>
        </p:grpSpPr>
        <p:sp>
          <p:nvSpPr>
            <p:cNvPr id="14" name="Straight Connector 3"/>
            <p:cNvSpPr/>
            <p:nvPr/>
          </p:nvSpPr>
          <p:spPr>
            <a:xfrm>
              <a:off x="3359775" y="1566593"/>
              <a:ext cx="534769" cy="30366"/>
            </a:xfrm>
            <a:custGeom>
              <a:avLst/>
              <a:gdLst/>
              <a:ahLst/>
              <a:cxnLst/>
              <a:rect l="0" t="0" r="0" b="0"/>
              <a:pathLst>
                <a:path>
                  <a:moveTo>
                    <a:pt x="0" y="15183"/>
                  </a:moveTo>
                  <a:lnTo>
                    <a:pt x="534769" y="1518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Straight Connector 4"/>
            <p:cNvSpPr/>
            <p:nvPr/>
          </p:nvSpPr>
          <p:spPr>
            <a:xfrm>
              <a:off x="3613791" y="1568407"/>
              <a:ext cx="26738" cy="267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p:txBody>
        </p:sp>
      </p:grpSp>
      <p:graphicFrame>
        <p:nvGraphicFramePr>
          <p:cNvPr id="5" name="Content Placeholder 4"/>
          <p:cNvGraphicFramePr>
            <a:graphicFrameLocks noGrp="1"/>
          </p:cNvGraphicFramePr>
          <p:nvPr>
            <p:ph idx="1"/>
            <p:extLst>
              <p:ext uri="{D42A27DB-BD31-4B8C-83A1-F6EECF244321}">
                <p14:modId xmlns:p14="http://schemas.microsoft.com/office/powerpoint/2010/main" val="3061365924"/>
              </p:ext>
            </p:extLst>
          </p:nvPr>
        </p:nvGraphicFramePr>
        <p:xfrm>
          <a:off x="1336393" y="457200"/>
          <a:ext cx="7239000" cy="3962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Energetic Waste Disposal Process</a:t>
            </a:r>
            <a:endParaRPr lang="en-US" dirty="0"/>
          </a:p>
        </p:txBody>
      </p:sp>
      <p:sp>
        <p:nvSpPr>
          <p:cNvPr id="4" name="Slide Number Placeholder 3"/>
          <p:cNvSpPr>
            <a:spLocks noGrp="1"/>
          </p:cNvSpPr>
          <p:nvPr>
            <p:ph type="sldNum" sz="quarter" idx="10"/>
          </p:nvPr>
        </p:nvSpPr>
        <p:spPr/>
        <p:txBody>
          <a:bodyPr/>
          <a:lstStyle/>
          <a:p>
            <a:fld id="{EFC671D7-2D35-44D9-BDD0-2D99E34494E1}" type="slidenum">
              <a:rPr lang="en-US" smtClean="0"/>
              <a:t>12</a:t>
            </a:fld>
            <a:endParaRPr lang="en-US" dirty="0"/>
          </a:p>
        </p:txBody>
      </p:sp>
      <p:sp>
        <p:nvSpPr>
          <p:cNvPr id="6" name="Rectangle 5"/>
          <p:cNvSpPr/>
          <p:nvPr/>
        </p:nvSpPr>
        <p:spPr>
          <a:xfrm>
            <a:off x="228600" y="5638800"/>
            <a:ext cx="8610600" cy="400110"/>
          </a:xfrm>
          <a:prstGeom prst="rect">
            <a:avLst/>
          </a:prstGeom>
          <a:solidFill>
            <a:schemeClr val="tx1">
              <a:lumMod val="75000"/>
              <a:lumOff val="25000"/>
            </a:schemeClr>
          </a:solidFill>
        </p:spPr>
        <p:txBody>
          <a:bodyPr wrap="square">
            <a:spAutoFit/>
          </a:bodyPr>
          <a:lstStyle/>
          <a:p>
            <a:pPr algn="ctr"/>
            <a:r>
              <a:rPr lang="en-US" sz="2000" b="1" dirty="0">
                <a:solidFill>
                  <a:schemeClr val="bg1"/>
                </a:solidFill>
              </a:rPr>
              <a:t>Open burning is the safest disposal route of last </a:t>
            </a:r>
            <a:r>
              <a:rPr lang="en-US" sz="2000" b="1" dirty="0" smtClean="0">
                <a:solidFill>
                  <a:schemeClr val="bg1"/>
                </a:solidFill>
              </a:rPr>
              <a:t>resort</a:t>
            </a:r>
            <a:endParaRPr lang="en-US" sz="2000" b="1" dirty="0">
              <a:solidFill>
                <a:schemeClr val="bg1"/>
              </a:solidFill>
            </a:endParaRPr>
          </a:p>
        </p:txBody>
      </p:sp>
      <p:graphicFrame>
        <p:nvGraphicFramePr>
          <p:cNvPr id="9" name="Chart 8"/>
          <p:cNvGraphicFramePr/>
          <p:nvPr>
            <p:extLst>
              <p:ext uri="{D42A27DB-BD31-4B8C-83A1-F6EECF244321}">
                <p14:modId xmlns:p14="http://schemas.microsoft.com/office/powerpoint/2010/main" val="1566732349"/>
              </p:ext>
            </p:extLst>
          </p:nvPr>
        </p:nvGraphicFramePr>
        <p:xfrm>
          <a:off x="5943600" y="3248025"/>
          <a:ext cx="3533731" cy="2609880"/>
        </p:xfrm>
        <a:graphic>
          <a:graphicData uri="http://schemas.openxmlformats.org/drawingml/2006/chart">
            <c:chart xmlns:c="http://schemas.openxmlformats.org/drawingml/2006/chart" xmlns:r="http://schemas.openxmlformats.org/officeDocument/2006/relationships" r:id="rId7"/>
          </a:graphicData>
        </a:graphic>
      </p:graphicFrame>
      <p:grpSp>
        <p:nvGrpSpPr>
          <p:cNvPr id="10" name="Group 9"/>
          <p:cNvGrpSpPr/>
          <p:nvPr/>
        </p:nvGrpSpPr>
        <p:grpSpPr>
          <a:xfrm>
            <a:off x="67732" y="2438400"/>
            <a:ext cx="1336923" cy="668461"/>
            <a:chOff x="210345" y="1960873"/>
            <a:chExt cx="1336923" cy="668461"/>
          </a:xfrm>
          <a:scene3d>
            <a:camera prst="orthographicFront"/>
            <a:lightRig rig="flat" dir="t"/>
          </a:scene3d>
        </p:grpSpPr>
        <p:sp>
          <p:nvSpPr>
            <p:cNvPr id="11" name="Rounded Rectangle 10"/>
            <p:cNvSpPr/>
            <p:nvPr/>
          </p:nvSpPr>
          <p:spPr>
            <a:xfrm>
              <a:off x="210345" y="1960873"/>
              <a:ext cx="1336923" cy="668461"/>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2" name="Rounded Rectangle 4"/>
            <p:cNvSpPr/>
            <p:nvPr/>
          </p:nvSpPr>
          <p:spPr>
            <a:xfrm>
              <a:off x="229924" y="1980452"/>
              <a:ext cx="1297765" cy="62930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Energetic Waste</a:t>
              </a:r>
              <a:endParaRPr lang="en-US" sz="1600" kern="1200" dirty="0"/>
            </a:p>
          </p:txBody>
        </p:sp>
      </p:grpSp>
    </p:spTree>
    <p:extLst>
      <p:ext uri="{BB962C8B-B14F-4D97-AF65-F5344CB8AC3E}">
        <p14:creationId xmlns:p14="http://schemas.microsoft.com/office/powerpoint/2010/main" val="3187191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Modification Request Sent to the DEQ</a:t>
            </a:r>
          </a:p>
        </p:txBody>
      </p:sp>
      <p:sp>
        <p:nvSpPr>
          <p:cNvPr id="3" name="Content Placeholder 2"/>
          <p:cNvSpPr>
            <a:spLocks noGrp="1"/>
          </p:cNvSpPr>
          <p:nvPr>
            <p:ph idx="1"/>
          </p:nvPr>
        </p:nvSpPr>
        <p:spPr/>
        <p:txBody>
          <a:bodyPr/>
          <a:lstStyle/>
          <a:p>
            <a:pPr marL="0" indent="0">
              <a:buNone/>
            </a:pPr>
            <a:r>
              <a:rPr lang="en-US" b="1" u="sng" dirty="0" smtClean="0"/>
              <a:t>Item</a:t>
            </a:r>
          </a:p>
          <a:p>
            <a:pPr marL="685800" indent="-685800">
              <a:buFont typeface="+mj-lt"/>
              <a:buAutoNum type="arabicPeriod"/>
            </a:pPr>
            <a:r>
              <a:rPr lang="en-US" b="1" dirty="0" smtClean="0"/>
              <a:t>Modification </a:t>
            </a:r>
            <a:r>
              <a:rPr lang="en-US" b="1" dirty="0"/>
              <a:t>of Module </a:t>
            </a:r>
            <a:r>
              <a:rPr lang="en-US" b="1" dirty="0" smtClean="0"/>
              <a:t>IV</a:t>
            </a:r>
          </a:p>
          <a:p>
            <a:pPr marL="1085850" lvl="1" indent="-685800">
              <a:buFont typeface="Arial" pitchFamily="34" charset="0"/>
              <a:buChar char="–"/>
            </a:pPr>
            <a:r>
              <a:rPr lang="en-US" b="1" dirty="0" smtClean="0"/>
              <a:t>Detection Monitoring</a:t>
            </a:r>
            <a:endParaRPr lang="en-US" dirty="0"/>
          </a:p>
          <a:p>
            <a:pPr marL="685800" indent="-685800">
              <a:buFont typeface="+mj-lt"/>
              <a:buAutoNum type="arabicPeriod"/>
            </a:pPr>
            <a:r>
              <a:rPr lang="en-US" b="1" dirty="0" smtClean="0"/>
              <a:t>Modification </a:t>
            </a:r>
            <a:r>
              <a:rPr lang="en-US" b="1" dirty="0"/>
              <a:t>of Attachment IV.A </a:t>
            </a:r>
          </a:p>
          <a:p>
            <a:pPr marL="1085850" lvl="1" indent="-685800">
              <a:buFont typeface="Arial" pitchFamily="34" charset="0"/>
              <a:buChar char="–"/>
            </a:pPr>
            <a:r>
              <a:rPr lang="en-US" b="1" dirty="0" smtClean="0"/>
              <a:t>Groundwater Monitoring </a:t>
            </a:r>
            <a:r>
              <a:rPr lang="en-US" b="1" dirty="0"/>
              <a:t>Program Sampling and Analysis </a:t>
            </a:r>
            <a:r>
              <a:rPr lang="en-US" b="1" dirty="0" smtClean="0"/>
              <a:t>Plan</a:t>
            </a:r>
            <a:endParaRPr lang="en-US" dirty="0"/>
          </a:p>
          <a:p>
            <a:pPr marL="685800" indent="-685800">
              <a:buFont typeface="+mj-lt"/>
              <a:buAutoNum type="arabicPeriod"/>
            </a:pPr>
            <a:r>
              <a:rPr lang="en-US" b="1" dirty="0" smtClean="0"/>
              <a:t>Modification </a:t>
            </a:r>
            <a:r>
              <a:rPr lang="en-US" b="1" dirty="0"/>
              <a:t>of Module V </a:t>
            </a:r>
            <a:endParaRPr lang="en-US" b="1" dirty="0" smtClean="0"/>
          </a:p>
          <a:p>
            <a:pPr marL="1085850" lvl="1" indent="-685800">
              <a:buFont typeface="Arial" pitchFamily="34" charset="0"/>
              <a:buChar char="–"/>
            </a:pPr>
            <a:r>
              <a:rPr lang="en-US" b="1" dirty="0" smtClean="0"/>
              <a:t>Groundwater </a:t>
            </a:r>
            <a:r>
              <a:rPr lang="en-US" b="1" dirty="0"/>
              <a:t>Compliance Monitoring </a:t>
            </a:r>
            <a:r>
              <a:rPr lang="en-US" b="1" dirty="0" smtClean="0"/>
              <a:t>Program</a:t>
            </a:r>
            <a:endParaRPr lang="en-US" dirty="0"/>
          </a:p>
          <a:p>
            <a:pPr marL="685800" indent="-685800">
              <a:buFont typeface="+mj-lt"/>
              <a:buAutoNum type="arabicPeriod"/>
            </a:pPr>
            <a:r>
              <a:rPr lang="en-US" b="1" dirty="0" smtClean="0"/>
              <a:t>Modification </a:t>
            </a:r>
            <a:r>
              <a:rPr lang="en-US" b="1" dirty="0"/>
              <a:t>of Module VII </a:t>
            </a:r>
            <a:endParaRPr lang="en-US" b="1" dirty="0" smtClean="0"/>
          </a:p>
          <a:p>
            <a:pPr marL="1085850" lvl="1" indent="-685800">
              <a:buFont typeface="Arial" pitchFamily="34" charset="0"/>
              <a:buChar char="–"/>
            </a:pPr>
            <a:r>
              <a:rPr lang="en-US" b="1" dirty="0" smtClean="0"/>
              <a:t>Corrective </a:t>
            </a:r>
            <a:r>
              <a:rPr lang="en-US" b="1" dirty="0"/>
              <a:t>Action and Groundwater Monitoring </a:t>
            </a:r>
            <a:r>
              <a:rPr lang="en-US" b="1" dirty="0" smtClean="0"/>
              <a:t>Program</a:t>
            </a:r>
            <a:endParaRPr lang="en-US" dirty="0"/>
          </a:p>
          <a:p>
            <a:pPr marL="685800" indent="-685800">
              <a:buFont typeface="+mj-lt"/>
              <a:buAutoNum type="arabicPeriod"/>
            </a:pPr>
            <a:r>
              <a:rPr lang="en-US" b="1" dirty="0" smtClean="0"/>
              <a:t>Modification </a:t>
            </a:r>
            <a:r>
              <a:rPr lang="en-US" b="1" dirty="0"/>
              <a:t>of Module III </a:t>
            </a:r>
            <a:endParaRPr lang="en-US" b="1" dirty="0" smtClean="0"/>
          </a:p>
          <a:p>
            <a:pPr marL="1085850" lvl="1" indent="-685800">
              <a:buFont typeface="Arial" pitchFamily="34" charset="0"/>
              <a:buChar char="–"/>
            </a:pPr>
            <a:r>
              <a:rPr lang="en-US" b="1" dirty="0" smtClean="0"/>
              <a:t>Operating </a:t>
            </a:r>
            <a:r>
              <a:rPr lang="en-US" b="1" dirty="0"/>
              <a:t>Conditions</a:t>
            </a:r>
            <a:endParaRPr lang="en-US" dirty="0"/>
          </a:p>
        </p:txBody>
      </p:sp>
      <p:sp>
        <p:nvSpPr>
          <p:cNvPr id="4" name="Slide Number Placeholder 3"/>
          <p:cNvSpPr>
            <a:spLocks noGrp="1"/>
          </p:cNvSpPr>
          <p:nvPr>
            <p:ph type="sldNum" sz="quarter" idx="10"/>
          </p:nvPr>
        </p:nvSpPr>
        <p:spPr/>
        <p:txBody>
          <a:bodyPr/>
          <a:lstStyle/>
          <a:p>
            <a:fld id="{EFC671D7-2D35-44D9-BDD0-2D99E34494E1}" type="slidenum">
              <a:rPr lang="en-US" smtClean="0"/>
              <a:t>13</a:t>
            </a:fld>
            <a:endParaRPr lang="en-US" dirty="0"/>
          </a:p>
        </p:txBody>
      </p:sp>
    </p:spTree>
    <p:extLst>
      <p:ext uri="{BB962C8B-B14F-4D97-AF65-F5344CB8AC3E}">
        <p14:creationId xmlns:p14="http://schemas.microsoft.com/office/powerpoint/2010/main" val="2829763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457200"/>
            <a:ext cx="8621712" cy="811213"/>
          </a:xfrm>
        </p:spPr>
        <p:txBody>
          <a:bodyPr/>
          <a:lstStyle/>
          <a:p>
            <a:r>
              <a:rPr lang="en-US" sz="2400" dirty="0" smtClean="0"/>
              <a:t>Why did BAE Systems ask for a change in small burn chromium concentrations? </a:t>
            </a:r>
            <a:endParaRPr lang="en-US" sz="2400" dirty="0"/>
          </a:p>
        </p:txBody>
      </p:sp>
      <p:sp>
        <p:nvSpPr>
          <p:cNvPr id="3" name="Content Placeholder 2"/>
          <p:cNvSpPr>
            <a:spLocks noGrp="1"/>
          </p:cNvSpPr>
          <p:nvPr>
            <p:ph idx="1"/>
          </p:nvPr>
        </p:nvSpPr>
        <p:spPr>
          <a:xfrm>
            <a:off x="228600" y="1447800"/>
            <a:ext cx="8634412" cy="838199"/>
          </a:xfrm>
        </p:spPr>
        <p:txBody>
          <a:bodyPr/>
          <a:lstStyle/>
          <a:p>
            <a:r>
              <a:rPr lang="en-US" sz="1600" dirty="0" smtClean="0"/>
              <a:t>Due to a decrease in total energetic wastes going to the open burn area, BAE Requested a change in the Chromium concentration for small (500 pound) burns in order to increase operational flexibility, NOT an increase in total Chromium emissions.</a:t>
            </a:r>
            <a:endParaRPr lang="en-US" sz="1600" dirty="0"/>
          </a:p>
        </p:txBody>
      </p:sp>
      <p:sp>
        <p:nvSpPr>
          <p:cNvPr id="5" name="Slide Number Placeholder 4"/>
          <p:cNvSpPr>
            <a:spLocks noGrp="1"/>
          </p:cNvSpPr>
          <p:nvPr>
            <p:ph type="sldNum" sz="quarter" idx="10"/>
          </p:nvPr>
        </p:nvSpPr>
        <p:spPr/>
        <p:txBody>
          <a:bodyPr/>
          <a:lstStyle/>
          <a:p>
            <a:fld id="{EFC671D7-2D35-44D9-BDD0-2D99E34494E1}" type="slidenum">
              <a:rPr lang="en-US" smtClean="0"/>
              <a:t>14</a:t>
            </a:fld>
            <a:endParaRPr lang="en-US" dirty="0"/>
          </a:p>
        </p:txBody>
      </p:sp>
      <p:sp>
        <p:nvSpPr>
          <p:cNvPr id="7" name="TextBox 6"/>
          <p:cNvSpPr txBox="1"/>
          <p:nvPr/>
        </p:nvSpPr>
        <p:spPr>
          <a:xfrm rot="16200000">
            <a:off x="3457014" y="4395058"/>
            <a:ext cx="1600200" cy="261610"/>
          </a:xfrm>
          <a:prstGeom prst="rect">
            <a:avLst/>
          </a:prstGeom>
          <a:noFill/>
        </p:spPr>
        <p:txBody>
          <a:bodyPr wrap="square" rtlCol="0">
            <a:spAutoFit/>
          </a:bodyPr>
          <a:lstStyle/>
          <a:p>
            <a:r>
              <a:rPr lang="en-US" sz="1100" b="1" dirty="0" smtClean="0"/>
              <a:t>Grams Chromium</a:t>
            </a:r>
            <a:endParaRPr lang="en-US" sz="11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8791" r="12088" b="8827"/>
          <a:stretch/>
        </p:blipFill>
        <p:spPr>
          <a:xfrm>
            <a:off x="28575" y="2971800"/>
            <a:ext cx="4419600" cy="3352800"/>
          </a:xfrm>
          <a:prstGeom prst="rect">
            <a:avLst/>
          </a:prstGeom>
          <a:ln>
            <a:noFill/>
          </a:ln>
        </p:spPr>
      </p:pic>
      <p:cxnSp>
        <p:nvCxnSpPr>
          <p:cNvPr id="10" name="Straight Arrow Connector 9"/>
          <p:cNvCxnSpPr/>
          <p:nvPr/>
        </p:nvCxnSpPr>
        <p:spPr bwMode="auto">
          <a:xfrm>
            <a:off x="1066800" y="3438524"/>
            <a:ext cx="3305175" cy="676275"/>
          </a:xfrm>
          <a:prstGeom prst="straightConnector1">
            <a:avLst/>
          </a:prstGeom>
          <a:solidFill>
            <a:schemeClr val="accent1"/>
          </a:solidFill>
          <a:ln w="28575" cap="flat" cmpd="sng" algn="ctr">
            <a:solidFill>
              <a:srgbClr val="336600"/>
            </a:solidFill>
            <a:prstDash val="solid"/>
            <a:round/>
            <a:headEnd type="none" w="med" len="med"/>
            <a:tailEnd type="arrow"/>
          </a:ln>
          <a:effectLst/>
        </p:spPr>
      </p:cxnSp>
      <p:graphicFrame>
        <p:nvGraphicFramePr>
          <p:cNvPr id="13" name="Chart 12"/>
          <p:cNvGraphicFramePr/>
          <p:nvPr>
            <p:extLst>
              <p:ext uri="{D42A27DB-BD31-4B8C-83A1-F6EECF244321}">
                <p14:modId xmlns:p14="http://schemas.microsoft.com/office/powerpoint/2010/main" val="3916846038"/>
              </p:ext>
            </p:extLst>
          </p:nvPr>
        </p:nvGraphicFramePr>
        <p:xfrm>
          <a:off x="4800600" y="2286000"/>
          <a:ext cx="5257800" cy="38957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14374" y="2438400"/>
            <a:ext cx="3657601" cy="307777"/>
          </a:xfrm>
          <a:prstGeom prst="rect">
            <a:avLst/>
          </a:prstGeom>
          <a:noFill/>
        </p:spPr>
        <p:txBody>
          <a:bodyPr wrap="square" rtlCol="0">
            <a:spAutoFit/>
          </a:bodyPr>
          <a:lstStyle/>
          <a:p>
            <a:r>
              <a:rPr lang="en-US" sz="1400" b="1" dirty="0" smtClean="0"/>
              <a:t>Total Energetic Wastes going to OBG</a:t>
            </a:r>
            <a:endParaRPr lang="en-US" sz="1400" b="1" dirty="0"/>
          </a:p>
        </p:txBody>
      </p:sp>
      <p:sp>
        <p:nvSpPr>
          <p:cNvPr id="14" name="TextBox 1"/>
          <p:cNvSpPr txBox="1"/>
          <p:nvPr/>
        </p:nvSpPr>
        <p:spPr>
          <a:xfrm>
            <a:off x="5334000" y="6057900"/>
            <a:ext cx="2667000" cy="533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b="1" dirty="0" smtClean="0"/>
              <a:t>Siz</a:t>
            </a:r>
            <a:r>
              <a:rPr lang="en-US" b="1" dirty="0" smtClean="0"/>
              <a:t>e of skid burn</a:t>
            </a:r>
            <a:endParaRPr lang="en-US" sz="1100" b="1" dirty="0"/>
          </a:p>
        </p:txBody>
      </p:sp>
      <p:sp>
        <p:nvSpPr>
          <p:cNvPr id="15" name="Text Box 1"/>
          <p:cNvSpPr txBox="1"/>
          <p:nvPr/>
        </p:nvSpPr>
        <p:spPr>
          <a:xfrm rot="16200000">
            <a:off x="3998706" y="4054550"/>
            <a:ext cx="1451075" cy="2571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a:t>Grams Chromium</a:t>
            </a:r>
          </a:p>
        </p:txBody>
      </p:sp>
    </p:spTree>
    <p:extLst>
      <p:ext uri="{BB962C8B-B14F-4D97-AF65-F5344CB8AC3E}">
        <p14:creationId xmlns:p14="http://schemas.microsoft.com/office/powerpoint/2010/main" val="4064382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4294967295"/>
          </p:nvPr>
        </p:nvSpPr>
        <p:spPr>
          <a:xfrm>
            <a:off x="304800" y="3657600"/>
            <a:ext cx="8658225" cy="2895600"/>
          </a:xfrm>
        </p:spPr>
        <p:txBody>
          <a:bodyPr/>
          <a:lstStyle/>
          <a:p>
            <a:pPr marL="0" indent="0" algn="ctr">
              <a:buNone/>
            </a:pPr>
            <a:r>
              <a:rPr lang="en-US" sz="1800" b="1" u="sng" dirty="0" smtClean="0"/>
              <a:t>Resources</a:t>
            </a:r>
            <a:endParaRPr lang="en-US" sz="1800" u="sng" dirty="0" smtClean="0"/>
          </a:p>
          <a:p>
            <a:pPr marL="0" indent="0">
              <a:buNone/>
            </a:pPr>
            <a:endParaRPr lang="en-US" sz="1800" dirty="0"/>
          </a:p>
        </p:txBody>
      </p:sp>
      <p:sp>
        <p:nvSpPr>
          <p:cNvPr id="4" name="Slide Number Placeholder 3"/>
          <p:cNvSpPr>
            <a:spLocks noGrp="1"/>
          </p:cNvSpPr>
          <p:nvPr>
            <p:ph type="sldNum" sz="quarter" idx="4294967295"/>
          </p:nvPr>
        </p:nvSpPr>
        <p:spPr>
          <a:xfrm>
            <a:off x="7772400" y="6419850"/>
            <a:ext cx="1371600" cy="361950"/>
          </a:xfrm>
          <a:prstGeom prst="rect">
            <a:avLst/>
          </a:prstGeom>
        </p:spPr>
        <p:txBody>
          <a:bodyPr/>
          <a:lstStyle/>
          <a:p>
            <a:fld id="{EFC671D7-2D35-44D9-BDD0-2D99E34494E1}" type="slidenum">
              <a:rPr lang="en-US" smtClean="0"/>
              <a:t>15</a:t>
            </a:fld>
            <a:endParaRPr lang="en-US" dirty="0"/>
          </a:p>
        </p:txBody>
      </p:sp>
      <p:sp>
        <p:nvSpPr>
          <p:cNvPr id="6" name="TextBox 5"/>
          <p:cNvSpPr txBox="1"/>
          <p:nvPr/>
        </p:nvSpPr>
        <p:spPr>
          <a:xfrm>
            <a:off x="19050" y="3978533"/>
            <a:ext cx="4572000" cy="1631216"/>
          </a:xfrm>
          <a:prstGeom prst="rect">
            <a:avLst/>
          </a:prstGeom>
          <a:noFill/>
        </p:spPr>
        <p:txBody>
          <a:bodyPr wrap="square" rtlCol="0">
            <a:spAutoFit/>
          </a:bodyPr>
          <a:lstStyle/>
          <a:p>
            <a:r>
              <a:rPr lang="en-US" sz="1400" b="1" dirty="0" smtClean="0"/>
              <a:t>Charlie </a:t>
            </a:r>
            <a:r>
              <a:rPr lang="en-US" sz="1400" b="1" dirty="0"/>
              <a:t>Saks</a:t>
            </a:r>
          </a:p>
          <a:p>
            <a:r>
              <a:rPr lang="en-US" sz="1400" dirty="0"/>
              <a:t>Public Affairs </a:t>
            </a:r>
            <a:r>
              <a:rPr lang="en-US" sz="1400" dirty="0" smtClean="0"/>
              <a:t>Officer</a:t>
            </a:r>
          </a:p>
          <a:p>
            <a:r>
              <a:rPr lang="en-US" sz="1400" dirty="0" smtClean="0"/>
              <a:t>US </a:t>
            </a:r>
            <a:r>
              <a:rPr lang="en-US" sz="1400" dirty="0"/>
              <a:t>Army</a:t>
            </a:r>
          </a:p>
          <a:p>
            <a:r>
              <a:rPr lang="en-US" sz="1400" dirty="0" smtClean="0"/>
              <a:t>540.731.5785</a:t>
            </a:r>
            <a:endParaRPr lang="en-US" sz="1400" dirty="0"/>
          </a:p>
          <a:p>
            <a:r>
              <a:rPr lang="en-US" sz="1400" dirty="0" smtClean="0">
                <a:solidFill>
                  <a:srgbClr val="0000FF"/>
                </a:solidFill>
              </a:rPr>
              <a:t>charles.e.saks3.civ@mail.mil</a:t>
            </a:r>
          </a:p>
          <a:p>
            <a:r>
              <a:rPr lang="en-US" sz="1400" dirty="0" smtClean="0"/>
              <a:t>www.rfaap.army.mil</a:t>
            </a:r>
            <a:endParaRPr lang="en-US" sz="1400" dirty="0" smtClean="0">
              <a:solidFill>
                <a:srgbClr val="0000FF"/>
              </a:solidFill>
            </a:endParaRPr>
          </a:p>
          <a:p>
            <a:endParaRPr lang="en-US" sz="1600" dirty="0"/>
          </a:p>
        </p:txBody>
      </p:sp>
      <p:sp>
        <p:nvSpPr>
          <p:cNvPr id="7" name="TextBox 6"/>
          <p:cNvSpPr txBox="1"/>
          <p:nvPr/>
        </p:nvSpPr>
        <p:spPr>
          <a:xfrm>
            <a:off x="228600" y="1447800"/>
            <a:ext cx="8382000" cy="2062103"/>
          </a:xfrm>
          <a:prstGeom prst="rect">
            <a:avLst/>
          </a:prstGeom>
          <a:noFill/>
        </p:spPr>
        <p:txBody>
          <a:bodyPr wrap="square" rtlCol="0">
            <a:spAutoFit/>
          </a:bodyPr>
          <a:lstStyle/>
          <a:p>
            <a:pPr marL="285750" indent="-285750">
              <a:buFont typeface="Arial" pitchFamily="34" charset="0"/>
              <a:buChar char="•"/>
            </a:pPr>
            <a:r>
              <a:rPr lang="en-US" sz="1600" dirty="0" smtClean="0"/>
              <a:t>Please raise your hand and wait for the microphone</a:t>
            </a:r>
          </a:p>
          <a:p>
            <a:pPr marL="285750" indent="-285750">
              <a:buFont typeface="Arial" pitchFamily="34" charset="0"/>
              <a:buChar char="•"/>
            </a:pPr>
            <a:r>
              <a:rPr lang="en-US" sz="1600" dirty="0" smtClean="0"/>
              <a:t>Please limit your questions to one to allow everyone the opportunity to speak this evening.  We will return to you for follow-on questions as time allows.</a:t>
            </a:r>
          </a:p>
          <a:p>
            <a:pPr marL="285750" indent="-285750">
              <a:buFont typeface="Arial" pitchFamily="34" charset="0"/>
              <a:buChar char="•"/>
            </a:pPr>
            <a:r>
              <a:rPr lang="en-US" sz="1600" dirty="0" smtClean="0"/>
              <a:t>Please limit your questions to the permit modifications described tonight.  If you have other questions, please contact the community relations representatives listed below who will find the best resource to answer your questions.</a:t>
            </a:r>
          </a:p>
          <a:p>
            <a:pPr marL="285750" indent="-285750">
              <a:buFont typeface="Arial" pitchFamily="34" charset="0"/>
              <a:buChar char="•"/>
            </a:pPr>
            <a:r>
              <a:rPr lang="en-US" sz="1600" dirty="0" smtClean="0"/>
              <a:t>Please fill out a survey and let us know how you would like to engage with us and learn more about BAE Systems and the Radford Army Ammunition Plant.  </a:t>
            </a:r>
            <a:endParaRPr lang="en-US" sz="1600" dirty="0"/>
          </a:p>
        </p:txBody>
      </p:sp>
      <p:sp>
        <p:nvSpPr>
          <p:cNvPr id="8" name="TextBox 7"/>
          <p:cNvSpPr txBox="1"/>
          <p:nvPr/>
        </p:nvSpPr>
        <p:spPr>
          <a:xfrm>
            <a:off x="2819400" y="3978533"/>
            <a:ext cx="4572000" cy="1600438"/>
          </a:xfrm>
          <a:prstGeom prst="rect">
            <a:avLst/>
          </a:prstGeom>
          <a:noFill/>
        </p:spPr>
        <p:txBody>
          <a:bodyPr wrap="square" rtlCol="0">
            <a:spAutoFit/>
          </a:bodyPr>
          <a:lstStyle/>
          <a:p>
            <a:r>
              <a:rPr lang="en-US" sz="1400" b="1" dirty="0" smtClean="0"/>
              <a:t>Alicia Gray</a:t>
            </a:r>
            <a:endParaRPr lang="en-US" sz="1400" b="1" dirty="0"/>
          </a:p>
          <a:p>
            <a:r>
              <a:rPr lang="en-US" sz="1400" dirty="0" smtClean="0"/>
              <a:t>Community Relations</a:t>
            </a:r>
          </a:p>
          <a:p>
            <a:r>
              <a:rPr lang="en-US" sz="1400" dirty="0" smtClean="0"/>
              <a:t>BAE Systems</a:t>
            </a:r>
            <a:endParaRPr lang="en-US" sz="1400" dirty="0"/>
          </a:p>
          <a:p>
            <a:r>
              <a:rPr lang="en-US" sz="1400" dirty="0" smtClean="0"/>
              <a:t>540.639.7709</a:t>
            </a:r>
            <a:endParaRPr lang="en-US" sz="1400" dirty="0"/>
          </a:p>
          <a:p>
            <a:r>
              <a:rPr lang="en-US" sz="1400" dirty="0" smtClean="0">
                <a:solidFill>
                  <a:srgbClr val="0000FF"/>
                </a:solidFill>
              </a:rPr>
              <a:t>alicia.gray@baesystems.com</a:t>
            </a:r>
          </a:p>
          <a:p>
            <a:r>
              <a:rPr lang="en-US" sz="1400" dirty="0" smtClean="0"/>
              <a:t>www.baesystems.com</a:t>
            </a:r>
            <a:endParaRPr lang="en-US" sz="1400" dirty="0" smtClean="0">
              <a:solidFill>
                <a:srgbClr val="0000FF"/>
              </a:solidFill>
            </a:endParaRPr>
          </a:p>
          <a:p>
            <a:endParaRPr lang="en-US" sz="1400" dirty="0"/>
          </a:p>
        </p:txBody>
      </p:sp>
      <p:sp>
        <p:nvSpPr>
          <p:cNvPr id="9" name="TextBox 8"/>
          <p:cNvSpPr txBox="1"/>
          <p:nvPr/>
        </p:nvSpPr>
        <p:spPr>
          <a:xfrm>
            <a:off x="5410200" y="4009311"/>
            <a:ext cx="4572000" cy="1815882"/>
          </a:xfrm>
          <a:prstGeom prst="rect">
            <a:avLst/>
          </a:prstGeom>
          <a:noFill/>
        </p:spPr>
        <p:txBody>
          <a:bodyPr wrap="square" rtlCol="0">
            <a:spAutoFit/>
          </a:bodyPr>
          <a:lstStyle/>
          <a:p>
            <a:r>
              <a:rPr lang="en-US" sz="1400" b="1" dirty="0"/>
              <a:t>Russell </a:t>
            </a:r>
            <a:r>
              <a:rPr lang="en-US" sz="1400" b="1" dirty="0" smtClean="0"/>
              <a:t>McAvoy</a:t>
            </a:r>
            <a:endParaRPr lang="en-US" sz="1400" b="1" dirty="0" smtClean="0"/>
          </a:p>
          <a:p>
            <a:r>
              <a:rPr lang="en-US" sz="1400" dirty="0" smtClean="0"/>
              <a:t>Environmental </a:t>
            </a:r>
            <a:r>
              <a:rPr lang="en-US" sz="1400" dirty="0"/>
              <a:t>Engineer </a:t>
            </a:r>
            <a:r>
              <a:rPr lang="en-US" sz="1400" dirty="0" smtClean="0"/>
              <a:t>Senior</a:t>
            </a:r>
          </a:p>
          <a:p>
            <a:r>
              <a:rPr lang="en-US" sz="1400" dirty="0" smtClean="0"/>
              <a:t>Virginia </a:t>
            </a:r>
            <a:r>
              <a:rPr lang="en-US" sz="1400" dirty="0"/>
              <a:t>Department of Environmental Quality, </a:t>
            </a:r>
            <a:endParaRPr lang="en-US" sz="1400" dirty="0" smtClean="0"/>
          </a:p>
          <a:p>
            <a:r>
              <a:rPr lang="en-US" sz="1400" dirty="0" smtClean="0"/>
              <a:t>629 </a:t>
            </a:r>
            <a:r>
              <a:rPr lang="en-US" sz="1400" dirty="0"/>
              <a:t>East Main Street, </a:t>
            </a:r>
            <a:r>
              <a:rPr lang="en-US" sz="1400" dirty="0" smtClean="0"/>
              <a:t>Richmond,</a:t>
            </a:r>
          </a:p>
          <a:p>
            <a:r>
              <a:rPr lang="en-US" sz="1400" dirty="0" smtClean="0"/>
              <a:t>VA  </a:t>
            </a:r>
            <a:r>
              <a:rPr lang="en-US" sz="1400" dirty="0"/>
              <a:t>23219; </a:t>
            </a:r>
            <a:endParaRPr lang="en-US" sz="1400" dirty="0" smtClean="0"/>
          </a:p>
          <a:p>
            <a:r>
              <a:rPr lang="en-US" sz="1400" dirty="0" smtClean="0"/>
              <a:t>phone 804-698-4194</a:t>
            </a:r>
          </a:p>
          <a:p>
            <a:r>
              <a:rPr lang="en-US" sz="1400" dirty="0" smtClean="0"/>
              <a:t>fax 804-698-4234l </a:t>
            </a:r>
          </a:p>
          <a:p>
            <a:r>
              <a:rPr lang="en-US" sz="1400" dirty="0" smtClean="0">
                <a:solidFill>
                  <a:srgbClr val="0000FF"/>
                </a:solidFill>
              </a:rPr>
              <a:t>russell.mcavoy@deq.virginia.gov</a:t>
            </a:r>
            <a:endParaRPr lang="en-US" sz="1400" dirty="0">
              <a:solidFill>
                <a:srgbClr val="0000FF"/>
              </a:solidFill>
            </a:endParaRPr>
          </a:p>
        </p:txBody>
      </p:sp>
    </p:spTree>
    <p:extLst>
      <p:ext uri="{BB962C8B-B14F-4D97-AF65-F5344CB8AC3E}">
        <p14:creationId xmlns:p14="http://schemas.microsoft.com/office/powerpoint/2010/main" val="3893802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533400"/>
          </a:xfrm>
        </p:spPr>
        <p:txBody>
          <a:bodyPr/>
          <a:lstStyle/>
          <a:p>
            <a:r>
              <a:rPr lang="en-US" sz="3200" b="1" dirty="0" smtClean="0"/>
              <a:t>Radford Army Ammunition Plant</a:t>
            </a:r>
            <a:endParaRPr lang="en-US" sz="3200" dirty="0"/>
          </a:p>
        </p:txBody>
      </p:sp>
      <p:sp>
        <p:nvSpPr>
          <p:cNvPr id="3" name="Subtitle 2"/>
          <p:cNvSpPr>
            <a:spLocks noGrp="1"/>
          </p:cNvSpPr>
          <p:nvPr>
            <p:ph type="subTitle" idx="1"/>
          </p:nvPr>
        </p:nvSpPr>
        <p:spPr>
          <a:xfrm>
            <a:off x="0" y="1600200"/>
            <a:ext cx="8991600" cy="2438399"/>
          </a:xfrm>
        </p:spPr>
        <p:txBody>
          <a:bodyPr>
            <a:normAutofit fontScale="92500" lnSpcReduction="10000"/>
          </a:bodyPr>
          <a:lstStyle/>
          <a:p>
            <a:pPr algn="ctr"/>
            <a:r>
              <a:rPr lang="en-US" sz="4100" dirty="0" smtClean="0">
                <a:solidFill>
                  <a:schemeClr val="tx1"/>
                </a:solidFill>
                <a:latin typeface="+mj-lt"/>
                <a:ea typeface="+mj-ea"/>
                <a:cs typeface="+mj-cs"/>
              </a:rPr>
              <a:t>Review of Modification request for Radford Army Ammunition Plant RCRA Subpart X Open Burn Area Permit</a:t>
            </a:r>
            <a:endParaRPr lang="en-US" sz="4100" dirty="0">
              <a:solidFill>
                <a:schemeClr val="tx1"/>
              </a:solidFill>
              <a:latin typeface="+mj-lt"/>
              <a:ea typeface="+mj-ea"/>
              <a:cs typeface="+mj-cs"/>
            </a:endParaRPr>
          </a:p>
          <a:p>
            <a:pPr algn="ctr"/>
            <a:endParaRPr lang="en-US" sz="2600" dirty="0" smtClean="0"/>
          </a:p>
          <a:p>
            <a:pPr algn="ctr"/>
            <a:r>
              <a:rPr lang="en-US" dirty="0" smtClean="0"/>
              <a:t>23 April</a:t>
            </a:r>
            <a:r>
              <a:rPr lang="en-US" dirty="0" smtClean="0">
                <a:solidFill>
                  <a:schemeClr val="tx1"/>
                </a:solidFill>
              </a:rPr>
              <a:t>, 2013</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EFC671D7-2D35-44D9-BDD0-2D99E34494E1}" type="slidenum">
              <a:rPr lang="en-US" smtClean="0"/>
              <a:t>2</a:t>
            </a:fld>
            <a:endParaRPr lang="en-US" dirty="0"/>
          </a:p>
        </p:txBody>
      </p:sp>
    </p:spTree>
    <p:extLst>
      <p:ext uri="{BB962C8B-B14F-4D97-AF65-F5344CB8AC3E}">
        <p14:creationId xmlns:p14="http://schemas.microsoft.com/office/powerpoint/2010/main" val="3784882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6146" name="Slide Number Placeholder 6"/>
          <p:cNvSpPr>
            <a:spLocks noGrp="1"/>
          </p:cNvSpPr>
          <p:nvPr>
            <p:ph type="sldNum" sz="quarter" idx="4294967295"/>
          </p:nvPr>
        </p:nvSpPr>
        <p:spPr>
          <a:xfrm>
            <a:off x="8458200" y="6477000"/>
            <a:ext cx="685800" cy="244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06AB925-CC33-496F-B73A-76A34991A0A0}" type="slidenum">
              <a:rPr lang="en-US" sz="1400">
                <a:solidFill>
                  <a:schemeClr val="bg1"/>
                </a:solidFill>
                <a:effectLst/>
              </a:rPr>
              <a:pPr eaLnBrk="1" hangingPunct="1"/>
              <a:t>3</a:t>
            </a:fld>
            <a:endParaRPr lang="en-US" sz="1400" dirty="0">
              <a:solidFill>
                <a:schemeClr val="bg1"/>
              </a:solidFill>
              <a:effectLst/>
            </a:endParaRPr>
          </a:p>
        </p:txBody>
      </p:sp>
      <p:sp>
        <p:nvSpPr>
          <p:cNvPr id="6148" name="Rectangle 3"/>
          <p:cNvSpPr>
            <a:spLocks noChangeArrowheads="1"/>
          </p:cNvSpPr>
          <p:nvPr/>
        </p:nvSpPr>
        <p:spPr bwMode="auto">
          <a:xfrm>
            <a:off x="1676400" y="1295400"/>
            <a:ext cx="7162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2000" dirty="0">
              <a:solidFill>
                <a:srgbClr val="FFFF00"/>
              </a:solidFill>
            </a:endParaRPr>
          </a:p>
          <a:p>
            <a:endParaRPr lang="en-US" sz="2000" dirty="0">
              <a:solidFill>
                <a:srgbClr val="FFFF00"/>
              </a:solidFill>
            </a:endParaRPr>
          </a:p>
          <a:p>
            <a:endParaRPr lang="en-US" sz="2000" dirty="0">
              <a:solidFill>
                <a:srgbClr val="FFFF00"/>
              </a:solidFill>
            </a:endParaRPr>
          </a:p>
          <a:p>
            <a:endParaRPr lang="en-US" sz="2000" dirty="0">
              <a:solidFill>
                <a:srgbClr val="FFFF00"/>
              </a:solidFill>
            </a:endParaRPr>
          </a:p>
          <a:p>
            <a:endParaRPr lang="en-US" sz="2000" dirty="0">
              <a:solidFill>
                <a:srgbClr val="FFFF00"/>
              </a:solidFill>
            </a:endParaRPr>
          </a:p>
        </p:txBody>
      </p:sp>
      <p:sp>
        <p:nvSpPr>
          <p:cNvPr id="6149" name="Rectangle 4"/>
          <p:cNvSpPr>
            <a:spLocks noChangeArrowheads="1"/>
          </p:cNvSpPr>
          <p:nvPr/>
        </p:nvSpPr>
        <p:spPr bwMode="auto">
          <a:xfrm>
            <a:off x="152400" y="1066800"/>
            <a:ext cx="8610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sz="2400" dirty="0" smtClean="0"/>
              <a:t>Introduction</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BAE Systems Overview</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BAE Systems Environmental Stewardship Overview</a:t>
            </a:r>
          </a:p>
          <a:p>
            <a:pPr marL="342900" indent="-342900">
              <a:buFont typeface="Arial" pitchFamily="34" charset="0"/>
              <a:buChar char="•"/>
            </a:pPr>
            <a:endParaRPr lang="en-US" sz="2400" dirty="0" smtClean="0"/>
          </a:p>
          <a:p>
            <a:pPr marL="342900" indent="-342900">
              <a:buFont typeface="Arial" pitchFamily="34" charset="0"/>
              <a:buChar char="•"/>
            </a:pPr>
            <a:r>
              <a:rPr lang="en-US" sz="2400" dirty="0" smtClean="0"/>
              <a:t>Waste Management Overview</a:t>
            </a:r>
          </a:p>
          <a:p>
            <a:pPr marL="800100" lvl="1" indent="-342900">
              <a:buFont typeface="Arial" pitchFamily="34" charset="0"/>
              <a:buChar char="•"/>
            </a:pPr>
            <a:r>
              <a:rPr lang="en-US" sz="2400" dirty="0" smtClean="0"/>
              <a:t>Open Burning Ground (OBG)</a:t>
            </a:r>
          </a:p>
          <a:p>
            <a:pPr marL="800100" lvl="1" indent="-342900">
              <a:buFont typeface="Arial" pitchFamily="34" charset="0"/>
              <a:buChar char="•"/>
            </a:pPr>
            <a:endParaRPr lang="en-US" sz="2400" dirty="0" smtClean="0"/>
          </a:p>
          <a:p>
            <a:pPr marL="342900" indent="-342900">
              <a:buFont typeface="Arial" pitchFamily="34" charset="0"/>
              <a:buChar char="•"/>
            </a:pPr>
            <a:r>
              <a:rPr lang="en-US" sz="2400" dirty="0" smtClean="0"/>
              <a:t>Specifics of the changes to the OBG Permit</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Questions</a:t>
            </a:r>
            <a:endParaRPr lang="en-US" sz="2400" dirty="0"/>
          </a:p>
        </p:txBody>
      </p:sp>
    </p:spTree>
    <p:extLst>
      <p:ext uri="{BB962C8B-B14F-4D97-AF65-F5344CB8AC3E}">
        <p14:creationId xmlns:p14="http://schemas.microsoft.com/office/powerpoint/2010/main" val="3181420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endParaRPr lang="en-US" dirty="0"/>
          </a:p>
        </p:txBody>
      </p:sp>
      <p:sp>
        <p:nvSpPr>
          <p:cNvPr id="3" name="Content Placeholder 2"/>
          <p:cNvSpPr>
            <a:spLocks noGrp="1"/>
          </p:cNvSpPr>
          <p:nvPr>
            <p:ph idx="1"/>
          </p:nvPr>
        </p:nvSpPr>
        <p:spPr>
          <a:xfrm>
            <a:off x="228600" y="1076325"/>
            <a:ext cx="4419600" cy="5562600"/>
          </a:xfrm>
        </p:spPr>
        <p:txBody>
          <a:bodyPr/>
          <a:lstStyle/>
          <a:p>
            <a:pPr marL="0" indent="0">
              <a:spcBef>
                <a:spcPts val="0"/>
              </a:spcBef>
              <a:buNone/>
            </a:pPr>
            <a:r>
              <a:rPr lang="en-US" sz="2000" b="1" u="sng" dirty="0" smtClean="0"/>
              <a:t>BAE Systems</a:t>
            </a:r>
          </a:p>
          <a:p>
            <a:pPr marL="0" indent="0">
              <a:spcBef>
                <a:spcPts val="0"/>
              </a:spcBef>
              <a:buNone/>
            </a:pPr>
            <a:endParaRPr lang="en-US" sz="2000" b="1" dirty="0" smtClean="0"/>
          </a:p>
          <a:p>
            <a:pPr marL="0" indent="0">
              <a:spcBef>
                <a:spcPts val="0"/>
              </a:spcBef>
              <a:buNone/>
            </a:pPr>
            <a:r>
              <a:rPr lang="en-US" sz="2000" b="1" dirty="0" smtClean="0"/>
              <a:t>Alicia Gray			</a:t>
            </a:r>
          </a:p>
          <a:p>
            <a:pPr marL="0" indent="0">
              <a:spcBef>
                <a:spcPts val="0"/>
              </a:spcBef>
              <a:buNone/>
            </a:pPr>
            <a:r>
              <a:rPr lang="en-US" sz="1800" dirty="0" smtClean="0"/>
              <a:t>Community Relations, Radford</a:t>
            </a:r>
          </a:p>
          <a:p>
            <a:pPr marL="0" indent="0">
              <a:spcBef>
                <a:spcPts val="0"/>
              </a:spcBef>
              <a:buNone/>
            </a:pPr>
            <a:r>
              <a:rPr lang="en-US" sz="1800" u="sng" dirty="0" smtClean="0"/>
              <a:t>Alicia.gray@baesystems.com</a:t>
            </a:r>
          </a:p>
          <a:p>
            <a:pPr marL="0" indent="0">
              <a:spcBef>
                <a:spcPts val="0"/>
              </a:spcBef>
              <a:buNone/>
            </a:pPr>
            <a:endParaRPr lang="en-US" sz="1800" dirty="0" smtClean="0"/>
          </a:p>
          <a:p>
            <a:pPr marL="0" indent="0">
              <a:spcBef>
                <a:spcPts val="0"/>
              </a:spcBef>
              <a:buNone/>
            </a:pPr>
            <a:r>
              <a:rPr lang="en-US" sz="2000" b="1" dirty="0" smtClean="0"/>
              <a:t>Bob Winstead</a:t>
            </a:r>
          </a:p>
          <a:p>
            <a:pPr marL="0" indent="0">
              <a:spcBef>
                <a:spcPts val="0"/>
              </a:spcBef>
              <a:buNone/>
            </a:pPr>
            <a:r>
              <a:rPr lang="en-US" sz="1800" dirty="0" smtClean="0"/>
              <a:t>Environmental Manager, OSI</a:t>
            </a:r>
          </a:p>
          <a:p>
            <a:pPr marL="0" indent="0">
              <a:spcBef>
                <a:spcPts val="0"/>
              </a:spcBef>
              <a:buNone/>
            </a:pPr>
            <a:endParaRPr lang="en-US" sz="2000" b="1" dirty="0" smtClean="0"/>
          </a:p>
          <a:p>
            <a:pPr marL="0" indent="0">
              <a:spcBef>
                <a:spcPts val="0"/>
              </a:spcBef>
              <a:buNone/>
            </a:pPr>
            <a:r>
              <a:rPr lang="en-US" sz="2000" b="1" dirty="0" smtClean="0"/>
              <a:t>Jay </a:t>
            </a:r>
            <a:r>
              <a:rPr lang="en-US" sz="2000" b="1" dirty="0"/>
              <a:t>Stewart</a:t>
            </a:r>
          </a:p>
          <a:p>
            <a:pPr marL="0" indent="0">
              <a:spcBef>
                <a:spcPts val="0"/>
              </a:spcBef>
              <a:buNone/>
            </a:pPr>
            <a:r>
              <a:rPr lang="en-US" sz="1800" dirty="0"/>
              <a:t>Environmental </a:t>
            </a:r>
            <a:r>
              <a:rPr lang="en-US" sz="1800" dirty="0" smtClean="0"/>
              <a:t>Manager, Radford</a:t>
            </a:r>
          </a:p>
          <a:p>
            <a:pPr marL="0" indent="0">
              <a:spcBef>
                <a:spcPts val="0"/>
              </a:spcBef>
              <a:buNone/>
            </a:pPr>
            <a:endParaRPr lang="en-US" sz="1800" dirty="0"/>
          </a:p>
          <a:p>
            <a:pPr marL="0" indent="0">
              <a:spcBef>
                <a:spcPts val="0"/>
              </a:spcBef>
              <a:buNone/>
            </a:pPr>
            <a:r>
              <a:rPr lang="en-US" sz="1800" b="1" u="sng" dirty="0" smtClean="0"/>
              <a:t>Draper Aden Associates</a:t>
            </a:r>
            <a:endParaRPr lang="en-US" sz="1800" b="1" u="sng" dirty="0"/>
          </a:p>
          <a:p>
            <a:pPr marL="0" indent="0">
              <a:buNone/>
            </a:pPr>
            <a:r>
              <a:rPr lang="en-US" sz="1800" b="1" dirty="0"/>
              <a:t>Michael D. Lawless, CPG, PG</a:t>
            </a:r>
            <a:endParaRPr lang="en-US" sz="1800" dirty="0"/>
          </a:p>
          <a:p>
            <a:pPr marL="0" indent="0">
              <a:buNone/>
            </a:pPr>
            <a:r>
              <a:rPr lang="en-US" sz="1800" dirty="0"/>
              <a:t>Principal / Vice President</a:t>
            </a:r>
          </a:p>
          <a:p>
            <a:pPr marL="0" indent="0">
              <a:buNone/>
            </a:pPr>
            <a:r>
              <a:rPr lang="en-US" sz="1800" dirty="0"/>
              <a:t>Environmental Division Manager</a:t>
            </a:r>
          </a:p>
        </p:txBody>
      </p:sp>
      <p:sp>
        <p:nvSpPr>
          <p:cNvPr id="4" name="Rectangle 3"/>
          <p:cNvSpPr/>
          <p:nvPr/>
        </p:nvSpPr>
        <p:spPr>
          <a:xfrm>
            <a:off x="4419600" y="1066800"/>
            <a:ext cx="4572000" cy="4216539"/>
          </a:xfrm>
          <a:prstGeom prst="rect">
            <a:avLst/>
          </a:prstGeom>
        </p:spPr>
        <p:txBody>
          <a:bodyPr>
            <a:spAutoFit/>
          </a:bodyPr>
          <a:lstStyle/>
          <a:p>
            <a:r>
              <a:rPr lang="en-US" sz="2000" b="1" u="sng" dirty="0" smtClean="0"/>
              <a:t>US Army</a:t>
            </a:r>
          </a:p>
          <a:p>
            <a:endParaRPr lang="en-US" sz="2000" b="1" u="sng" dirty="0" smtClean="0"/>
          </a:p>
          <a:p>
            <a:r>
              <a:rPr lang="en-US" sz="2000" b="1" dirty="0"/>
              <a:t>Charlie Saks</a:t>
            </a:r>
          </a:p>
          <a:p>
            <a:r>
              <a:rPr lang="en-US" dirty="0"/>
              <a:t>Public Affairs </a:t>
            </a:r>
            <a:r>
              <a:rPr lang="en-US" dirty="0" smtClean="0"/>
              <a:t>Officer, RFAAP</a:t>
            </a:r>
            <a:endParaRPr lang="en-US" dirty="0"/>
          </a:p>
          <a:p>
            <a:r>
              <a:rPr lang="en-US" u="sng" dirty="0" smtClean="0"/>
              <a:t>Charles.e.saks3.civ@mail.mil</a:t>
            </a:r>
            <a:endParaRPr lang="en-US" u="sng" dirty="0" smtClean="0"/>
          </a:p>
          <a:p>
            <a:endParaRPr lang="en-US" sz="2000" b="1" dirty="0"/>
          </a:p>
          <a:p>
            <a:r>
              <a:rPr lang="en-US" sz="2000" b="1" dirty="0" smtClean="0"/>
              <a:t>LTC William Byron Penland</a:t>
            </a:r>
          </a:p>
          <a:p>
            <a:r>
              <a:rPr lang="en-US" dirty="0" smtClean="0"/>
              <a:t>Commander</a:t>
            </a:r>
            <a:r>
              <a:rPr lang="en-US" dirty="0"/>
              <a:t>, Radford Army Ammunition Plant (RFAAP)</a:t>
            </a:r>
          </a:p>
          <a:p>
            <a:endParaRPr lang="en-US" dirty="0"/>
          </a:p>
          <a:p>
            <a:r>
              <a:rPr lang="en-US" sz="2000" b="1" dirty="0"/>
              <a:t>Rob Davie</a:t>
            </a:r>
          </a:p>
          <a:p>
            <a:r>
              <a:rPr lang="en-US" dirty="0"/>
              <a:t>Chief, Operations Team, US Army,  </a:t>
            </a:r>
            <a:r>
              <a:rPr lang="en-US" dirty="0" smtClean="0"/>
              <a:t>RFAAP</a:t>
            </a:r>
          </a:p>
          <a:p>
            <a:endParaRPr lang="en-US" dirty="0"/>
          </a:p>
          <a:p>
            <a:endParaRPr lang="en-US" dirty="0"/>
          </a:p>
        </p:txBody>
      </p:sp>
    </p:spTree>
    <p:extLst>
      <p:ext uri="{BB962C8B-B14F-4D97-AF65-F5344CB8AC3E}">
        <p14:creationId xmlns:p14="http://schemas.microsoft.com/office/powerpoint/2010/main" val="3665448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BAE Systems, Inc.</a:t>
            </a:r>
            <a:endParaRPr lang="en-US" dirty="0"/>
          </a:p>
        </p:txBody>
      </p:sp>
      <p:sp>
        <p:nvSpPr>
          <p:cNvPr id="3" name="Content Placeholder 2"/>
          <p:cNvSpPr>
            <a:spLocks noGrp="1"/>
          </p:cNvSpPr>
          <p:nvPr>
            <p:ph idx="1"/>
          </p:nvPr>
        </p:nvSpPr>
        <p:spPr>
          <a:xfrm>
            <a:off x="252415" y="1600200"/>
            <a:ext cx="6283852" cy="4648200"/>
          </a:xfrm>
        </p:spPr>
        <p:txBody>
          <a:bodyPr/>
          <a:lstStyle/>
          <a:p>
            <a:pPr marL="0" indent="0" eaLnBrk="1" hangingPunct="1">
              <a:lnSpc>
                <a:spcPct val="85000"/>
              </a:lnSpc>
              <a:buFont typeface="Arial" charset="0"/>
              <a:buNone/>
              <a:defRPr/>
            </a:pPr>
            <a:r>
              <a:rPr lang="en-US" sz="1600" dirty="0" smtClean="0"/>
              <a:t>Led by Linda Hudson, President and CEO, BAE Systems, Inc. delivers a full range of products and services for air, land and naval forces, as well as advanced electronics, security, information technology solutions and support services.  </a:t>
            </a:r>
            <a:br>
              <a:rPr lang="en-US" sz="1600" dirty="0" smtClean="0"/>
            </a:br>
            <a:endParaRPr lang="en-US" sz="1600" dirty="0" smtClean="0"/>
          </a:p>
          <a:p>
            <a:pPr marL="0" indent="0" eaLnBrk="1" hangingPunct="1">
              <a:lnSpc>
                <a:spcPct val="85000"/>
              </a:lnSpc>
              <a:buFont typeface="Arial" charset="0"/>
              <a:buNone/>
              <a:defRPr/>
            </a:pPr>
            <a:r>
              <a:rPr lang="en-US" sz="1600" dirty="0" smtClean="0"/>
              <a:t>BAE Systems, Inc. is a top-ten prime contractor to the U.S. Department of Defense and is well positioned to support customers in what is the world’s largest single defense market.</a:t>
            </a:r>
          </a:p>
          <a:p>
            <a:pPr eaLnBrk="1" hangingPunct="1">
              <a:lnSpc>
                <a:spcPct val="85000"/>
              </a:lnSpc>
              <a:buFont typeface="Arial" charset="0"/>
              <a:buNone/>
              <a:defRPr/>
            </a:pPr>
            <a:endParaRPr lang="en-US" sz="1600" dirty="0" smtClean="0"/>
          </a:p>
          <a:p>
            <a:pPr marL="233363" indent="-233363" eaLnBrk="1" hangingPunct="1">
              <a:lnSpc>
                <a:spcPct val="90000"/>
              </a:lnSpc>
              <a:spcBef>
                <a:spcPct val="10000"/>
              </a:spcBef>
              <a:buFontTx/>
              <a:buNone/>
              <a:defRPr/>
            </a:pPr>
            <a:r>
              <a:rPr lang="en-US" sz="1700" b="1" dirty="0" smtClean="0"/>
              <a:t>Key Facts:</a:t>
            </a:r>
          </a:p>
          <a:p>
            <a:pPr marL="233363" indent="-233363" eaLnBrk="1" hangingPunct="1">
              <a:lnSpc>
                <a:spcPct val="90000"/>
              </a:lnSpc>
              <a:spcBef>
                <a:spcPct val="10000"/>
              </a:spcBef>
              <a:defRPr/>
            </a:pPr>
            <a:r>
              <a:rPr lang="en-US" sz="1400" dirty="0" smtClean="0"/>
              <a:t>Employs 40,100 (34,000 in the U.S.) with major operations in 38 states, the UK, Sweden, Israel, and South Africa</a:t>
            </a:r>
          </a:p>
          <a:p>
            <a:pPr marL="233363" indent="-233363" eaLnBrk="1" hangingPunct="1">
              <a:lnSpc>
                <a:spcPct val="90000"/>
              </a:lnSpc>
              <a:spcBef>
                <a:spcPct val="10000"/>
              </a:spcBef>
              <a:defRPr/>
            </a:pPr>
            <a:r>
              <a:rPr lang="en-US" sz="1400" dirty="0" smtClean="0"/>
              <a:t>Recorded 2012 sales of $12.75bn </a:t>
            </a:r>
          </a:p>
          <a:p>
            <a:pPr marL="233363" indent="-233363" eaLnBrk="1" hangingPunct="1">
              <a:lnSpc>
                <a:spcPct val="90000"/>
              </a:lnSpc>
              <a:spcBef>
                <a:spcPct val="10000"/>
              </a:spcBef>
              <a:defRPr/>
            </a:pPr>
            <a:r>
              <a:rPr lang="en-US" sz="1400" dirty="0" smtClean="0"/>
              <a:t>The U.S.-based business operates under a Special Security Agreement</a:t>
            </a:r>
          </a:p>
          <a:p>
            <a:pPr marL="233363" indent="-233363" eaLnBrk="1" hangingPunct="1">
              <a:lnSpc>
                <a:spcPct val="90000"/>
              </a:lnSpc>
              <a:spcBef>
                <a:spcPct val="10000"/>
              </a:spcBef>
              <a:defRPr/>
            </a:pPr>
            <a:r>
              <a:rPr lang="en-US" sz="1400" dirty="0" smtClean="0"/>
              <a:t>Holds more than 2,100 U.S. and foreign patents across technology domains</a:t>
            </a:r>
          </a:p>
          <a:p>
            <a:pPr marL="233363" indent="-233363" eaLnBrk="1" hangingPunct="1">
              <a:lnSpc>
                <a:spcPct val="90000"/>
              </a:lnSpc>
              <a:spcBef>
                <a:spcPct val="10000"/>
              </a:spcBef>
              <a:defRPr/>
            </a:pPr>
            <a:r>
              <a:rPr lang="en-US" sz="1400" dirty="0" smtClean="0"/>
              <a:t>Comprises four U.S.-headquartered business sectors:</a:t>
            </a:r>
          </a:p>
          <a:p>
            <a:pPr marL="685800" lvl="1" indent="-285750" eaLnBrk="1" hangingPunct="1">
              <a:lnSpc>
                <a:spcPct val="90000"/>
              </a:lnSpc>
              <a:spcBef>
                <a:spcPct val="10000"/>
              </a:spcBef>
              <a:buFont typeface="Arial" pitchFamily="34" charset="0"/>
              <a:buChar char="–"/>
              <a:defRPr/>
            </a:pPr>
            <a:r>
              <a:rPr lang="en-US" sz="1400" dirty="0" smtClean="0"/>
              <a:t>Electronic Systems</a:t>
            </a:r>
          </a:p>
          <a:p>
            <a:pPr marL="685800" lvl="1" indent="-285750" eaLnBrk="1" hangingPunct="1">
              <a:lnSpc>
                <a:spcPct val="90000"/>
              </a:lnSpc>
              <a:spcBef>
                <a:spcPct val="10000"/>
              </a:spcBef>
              <a:buFont typeface="Arial" pitchFamily="34" charset="0"/>
              <a:buChar char="–"/>
              <a:defRPr/>
            </a:pPr>
            <a:r>
              <a:rPr lang="en-US" sz="1400" dirty="0" smtClean="0"/>
              <a:t>Intelligence &amp; Security</a:t>
            </a:r>
          </a:p>
          <a:p>
            <a:pPr marL="685800" lvl="1" indent="-285750" eaLnBrk="1" hangingPunct="1">
              <a:lnSpc>
                <a:spcPct val="90000"/>
              </a:lnSpc>
              <a:spcBef>
                <a:spcPct val="10000"/>
              </a:spcBef>
              <a:buFont typeface="Arial" pitchFamily="34" charset="0"/>
              <a:buChar char="–"/>
              <a:defRPr/>
            </a:pPr>
            <a:r>
              <a:rPr lang="en-US" sz="1400" dirty="0" smtClean="0"/>
              <a:t>Land &amp; Armaments</a:t>
            </a:r>
          </a:p>
          <a:p>
            <a:pPr marL="685800" lvl="1" indent="-285750" eaLnBrk="1" hangingPunct="1">
              <a:lnSpc>
                <a:spcPct val="90000"/>
              </a:lnSpc>
              <a:spcBef>
                <a:spcPct val="10000"/>
              </a:spcBef>
              <a:buFont typeface="Arial" pitchFamily="34" charset="0"/>
              <a:buChar char="–"/>
              <a:defRPr/>
            </a:pPr>
            <a:r>
              <a:rPr lang="en-US" sz="1400" dirty="0" smtClean="0"/>
              <a:t>Support Solutions</a:t>
            </a:r>
          </a:p>
          <a:p>
            <a:endParaRPr lang="en-US" sz="1400" dirty="0"/>
          </a:p>
        </p:txBody>
      </p:sp>
      <p:sp>
        <p:nvSpPr>
          <p:cNvPr id="5" name="Footer Placeholder 4"/>
          <p:cNvSpPr>
            <a:spLocks noGrp="1"/>
          </p:cNvSpPr>
          <p:nvPr>
            <p:ph type="ftr" sz="quarter" idx="11"/>
          </p:nvPr>
        </p:nvSpPr>
        <p:spPr/>
        <p:txBody>
          <a:bodyPr/>
          <a:lstStyle/>
          <a:p>
            <a:r>
              <a:rPr lang="en-US" dirty="0" smtClean="0">
                <a:solidFill>
                  <a:srgbClr val="636B70"/>
                </a:solidFill>
              </a:rPr>
              <a:t>© BAE Systems, Inc. 2012</a:t>
            </a:r>
            <a:endParaRPr lang="en-US" dirty="0">
              <a:solidFill>
                <a:srgbClr val="636B70"/>
              </a:solidFill>
            </a:endParaRPr>
          </a:p>
        </p:txBody>
      </p:sp>
      <p:sp>
        <p:nvSpPr>
          <p:cNvPr id="6" name="Slide Number Placeholder 5"/>
          <p:cNvSpPr>
            <a:spLocks noGrp="1"/>
          </p:cNvSpPr>
          <p:nvPr>
            <p:ph type="sldNum" sz="quarter" idx="12"/>
          </p:nvPr>
        </p:nvSpPr>
        <p:spPr/>
        <p:txBody>
          <a:bodyPr/>
          <a:lstStyle/>
          <a:p>
            <a:fld id="{721821D9-44D1-4F93-9B08-50325F568E2A}" type="slidenum">
              <a:rPr lang="en-US" smtClean="0"/>
              <a:pPr/>
              <a:t>5</a:t>
            </a:fld>
            <a:endParaRPr lang="en-US"/>
          </a:p>
        </p:txBody>
      </p:sp>
      <p:pic>
        <p:nvPicPr>
          <p:cNvPr id="7" name="Picture 4"/>
          <p:cNvPicPr>
            <a:picLocks noChangeAspect="1" noChangeArrowheads="1"/>
          </p:cNvPicPr>
          <p:nvPr/>
        </p:nvPicPr>
        <p:blipFill>
          <a:blip r:embed="rId2" cstate="screen"/>
          <a:srcRect/>
          <a:stretch>
            <a:fillRect/>
          </a:stretch>
        </p:blipFill>
        <p:spPr bwMode="auto">
          <a:xfrm>
            <a:off x="7339540" y="1497013"/>
            <a:ext cx="1512888" cy="1108075"/>
          </a:xfrm>
          <a:prstGeom prst="rect">
            <a:avLst/>
          </a:prstGeom>
          <a:noFill/>
          <a:ln w="9525">
            <a:noFill/>
            <a:miter lim="800000"/>
            <a:headEnd/>
            <a:tailEnd/>
          </a:ln>
        </p:spPr>
      </p:pic>
      <p:pic>
        <p:nvPicPr>
          <p:cNvPr id="8" name="Picture 27" descr="Combat Helmets_menu.jpg"/>
          <p:cNvPicPr>
            <a:picLocks noChangeAspect="1"/>
          </p:cNvPicPr>
          <p:nvPr/>
        </p:nvPicPr>
        <p:blipFill>
          <a:blip r:embed="rId3" cstate="screen"/>
          <a:srcRect/>
          <a:stretch>
            <a:fillRect/>
          </a:stretch>
        </p:blipFill>
        <p:spPr bwMode="auto">
          <a:xfrm>
            <a:off x="7349065" y="2717800"/>
            <a:ext cx="1495425" cy="1136650"/>
          </a:xfrm>
          <a:prstGeom prst="rect">
            <a:avLst/>
          </a:prstGeom>
          <a:noFill/>
          <a:ln w="9525">
            <a:noFill/>
            <a:miter lim="800000"/>
            <a:headEnd/>
            <a:tailEnd/>
          </a:ln>
        </p:spPr>
      </p:pic>
      <p:pic>
        <p:nvPicPr>
          <p:cNvPr id="9" name="Picture 6"/>
          <p:cNvPicPr>
            <a:picLocks noChangeAspect="1" noChangeArrowheads="1"/>
          </p:cNvPicPr>
          <p:nvPr/>
        </p:nvPicPr>
        <p:blipFill>
          <a:blip r:embed="rId4" cstate="screen"/>
          <a:srcRect t="11758"/>
          <a:stretch>
            <a:fillRect/>
          </a:stretch>
        </p:blipFill>
        <p:spPr bwMode="auto">
          <a:xfrm>
            <a:off x="7339540" y="3987800"/>
            <a:ext cx="1512888" cy="996950"/>
          </a:xfrm>
          <a:prstGeom prst="rect">
            <a:avLst/>
          </a:prstGeom>
          <a:noFill/>
          <a:ln w="9525">
            <a:noFill/>
            <a:miter lim="800000"/>
            <a:headEnd/>
            <a:tailEnd/>
          </a:ln>
        </p:spPr>
      </p:pic>
      <p:pic>
        <p:nvPicPr>
          <p:cNvPr id="10" name="Picture 8"/>
          <p:cNvPicPr>
            <a:picLocks noChangeAspect="1" noChangeArrowheads="1"/>
          </p:cNvPicPr>
          <p:nvPr/>
        </p:nvPicPr>
        <p:blipFill>
          <a:blip r:embed="rId5" cstate="screen"/>
          <a:srcRect t="8115"/>
          <a:stretch>
            <a:fillRect/>
          </a:stretch>
        </p:blipFill>
        <p:spPr bwMode="auto">
          <a:xfrm>
            <a:off x="7342715" y="5114925"/>
            <a:ext cx="1506538" cy="1108075"/>
          </a:xfrm>
          <a:prstGeom prst="rect">
            <a:avLst/>
          </a:prstGeom>
          <a:noFill/>
          <a:ln w="9525">
            <a:noFill/>
            <a:miter lim="800000"/>
            <a:headEnd/>
            <a:tailEnd/>
          </a:ln>
        </p:spPr>
      </p:pic>
    </p:spTree>
    <p:extLst>
      <p:ext uri="{BB962C8B-B14F-4D97-AF65-F5344CB8AC3E}">
        <p14:creationId xmlns:p14="http://schemas.microsoft.com/office/powerpoint/2010/main" val="4033808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Ordnance Systems Inc. </a:t>
            </a:r>
            <a:endParaRPr lang="en-US" dirty="0">
              <a:solidFill>
                <a:srgbClr val="C00000"/>
              </a:solidFill>
            </a:endParaRPr>
          </a:p>
        </p:txBody>
      </p:sp>
      <p:sp>
        <p:nvSpPr>
          <p:cNvPr id="6" name="Slide Number Placeholder 5"/>
          <p:cNvSpPr>
            <a:spLocks noGrp="1"/>
          </p:cNvSpPr>
          <p:nvPr>
            <p:ph type="sldNum" sz="quarter" idx="12"/>
          </p:nvPr>
        </p:nvSpPr>
        <p:spPr/>
        <p:txBody>
          <a:bodyPr/>
          <a:lstStyle/>
          <a:p>
            <a:fld id="{721821D9-44D1-4F93-9B08-50325F568E2A}" type="slidenum">
              <a:rPr lang="en-US" smtClean="0"/>
              <a:pPr/>
              <a:t>6</a:t>
            </a:fld>
            <a:endParaRPr lang="en-US"/>
          </a:p>
        </p:txBody>
      </p:sp>
      <p:pic>
        <p:nvPicPr>
          <p:cNvPr id="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34000" y="1371600"/>
            <a:ext cx="3652707" cy="2609499"/>
          </a:xfrm>
          <a:prstGeom prst="rect">
            <a:avLst/>
          </a:prstGeom>
          <a:noFill/>
          <a:ln w="9525">
            <a:noFill/>
            <a:miter lim="800000"/>
            <a:headEnd/>
            <a:tailEnd/>
          </a:ln>
        </p:spPr>
      </p:pic>
      <p:sp>
        <p:nvSpPr>
          <p:cNvPr id="35" name="TextBox 34"/>
          <p:cNvSpPr txBox="1"/>
          <p:nvPr/>
        </p:nvSpPr>
        <p:spPr>
          <a:xfrm>
            <a:off x="457200" y="5867400"/>
            <a:ext cx="8305800" cy="338554"/>
          </a:xfrm>
          <a:prstGeom prst="rect">
            <a:avLst/>
          </a:prstGeom>
          <a:solidFill>
            <a:schemeClr val="tx1">
              <a:lumMod val="75000"/>
              <a:lumOff val="25000"/>
            </a:schemeClr>
          </a:solidFill>
          <a:ln>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dirty="0" smtClean="0"/>
              <a:t>Employs over 750 people in Radford, VA and the surrounding communities</a:t>
            </a:r>
            <a:endParaRPr lang="en-US" sz="1600" dirty="0"/>
          </a:p>
        </p:txBody>
      </p:sp>
      <p:cxnSp>
        <p:nvCxnSpPr>
          <p:cNvPr id="8" name="Straight Connector 7"/>
          <p:cNvCxnSpPr/>
          <p:nvPr/>
        </p:nvCxnSpPr>
        <p:spPr bwMode="auto">
          <a:xfrm>
            <a:off x="609600" y="2209800"/>
            <a:ext cx="0" cy="6191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143000" y="3047822"/>
            <a:ext cx="0" cy="6191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828800" y="3871912"/>
            <a:ext cx="0" cy="6191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2552700" y="4702462"/>
            <a:ext cx="0" cy="619125"/>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143000" y="3666947"/>
            <a:ext cx="5334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609600" y="2828925"/>
            <a:ext cx="5334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1828800" y="4495622"/>
            <a:ext cx="5334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2543175" y="5321586"/>
            <a:ext cx="533400"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7" name="TextBox 36"/>
          <p:cNvSpPr txBox="1"/>
          <p:nvPr/>
        </p:nvSpPr>
        <p:spPr>
          <a:xfrm>
            <a:off x="2971800" y="5029200"/>
            <a:ext cx="216217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b="1" dirty="0" smtClean="0"/>
              <a:t>Radford Army Ammunition Plant</a:t>
            </a:r>
            <a:endParaRPr lang="en-US" sz="1600" b="1" dirty="0"/>
          </a:p>
        </p:txBody>
      </p:sp>
      <p:sp>
        <p:nvSpPr>
          <p:cNvPr id="5" name="Rectangle 4"/>
          <p:cNvSpPr/>
          <p:nvPr/>
        </p:nvSpPr>
        <p:spPr bwMode="auto">
          <a:xfrm>
            <a:off x="304800" y="1524000"/>
            <a:ext cx="2057400" cy="685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ea typeface="Arial" charset="0"/>
                <a:cs typeface="Arial" charset="0"/>
              </a:rPr>
              <a:t>BAE Systems, Plc.</a:t>
            </a:r>
            <a:endParaRPr kumimoji="0" lang="en-US" sz="2400" b="1" i="0" u="none" strike="noStrike" cap="none" normalizeH="0" baseline="-25000" dirty="0">
              <a:ln>
                <a:noFill/>
              </a:ln>
              <a:solidFill>
                <a:schemeClr val="tx1"/>
              </a:solidFill>
              <a:effectLst/>
              <a:latin typeface="Arial" charset="0"/>
              <a:ea typeface="Arial" charset="0"/>
              <a:cs typeface="Arial" charset="0"/>
            </a:endParaRPr>
          </a:p>
        </p:txBody>
      </p:sp>
      <p:sp>
        <p:nvSpPr>
          <p:cNvPr id="24" name="Rectangle 23"/>
          <p:cNvSpPr/>
          <p:nvPr/>
        </p:nvSpPr>
        <p:spPr bwMode="auto">
          <a:xfrm>
            <a:off x="957262" y="2486025"/>
            <a:ext cx="2014538" cy="6858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ea typeface="Arial" charset="0"/>
                <a:cs typeface="Arial" charset="0"/>
              </a:rPr>
              <a:t>BAE Systems, Inc.</a:t>
            </a:r>
            <a:endParaRPr kumimoji="0" lang="en-US" sz="2400" b="1" i="0" u="none" strike="noStrike" cap="none" normalizeH="0" baseline="-25000" dirty="0">
              <a:ln>
                <a:noFill/>
              </a:ln>
              <a:solidFill>
                <a:schemeClr val="tx1"/>
              </a:solidFill>
              <a:effectLst/>
              <a:latin typeface="Arial" charset="0"/>
              <a:ea typeface="Arial" charset="0"/>
              <a:cs typeface="Arial" charset="0"/>
            </a:endParaRPr>
          </a:p>
        </p:txBody>
      </p:sp>
      <p:sp>
        <p:nvSpPr>
          <p:cNvPr id="25" name="Rectangle 24"/>
          <p:cNvSpPr/>
          <p:nvPr/>
        </p:nvSpPr>
        <p:spPr bwMode="auto">
          <a:xfrm>
            <a:off x="1524000" y="3352798"/>
            <a:ext cx="2057400" cy="628299"/>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ea typeface="Arial" charset="0"/>
                <a:cs typeface="Arial" charset="0"/>
              </a:rPr>
              <a:t>Support Solutions</a:t>
            </a:r>
            <a:endParaRPr kumimoji="0" lang="en-US" sz="2400" b="1" i="0" u="none" strike="noStrike" cap="none" normalizeH="0" baseline="-25000" dirty="0">
              <a:ln>
                <a:noFill/>
              </a:ln>
              <a:solidFill>
                <a:schemeClr val="tx1"/>
              </a:solidFill>
              <a:effectLst/>
              <a:latin typeface="Arial" charset="0"/>
              <a:ea typeface="Arial" charset="0"/>
              <a:cs typeface="Arial" charset="0"/>
            </a:endParaRPr>
          </a:p>
        </p:txBody>
      </p:sp>
      <p:sp>
        <p:nvSpPr>
          <p:cNvPr id="38" name="Rectangle 37"/>
          <p:cNvSpPr/>
          <p:nvPr/>
        </p:nvSpPr>
        <p:spPr bwMode="auto">
          <a:xfrm>
            <a:off x="2183606" y="4181475"/>
            <a:ext cx="1976438" cy="6096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25000" dirty="0" smtClean="0">
                <a:ln>
                  <a:noFill/>
                </a:ln>
                <a:solidFill>
                  <a:schemeClr val="tx1"/>
                </a:solidFill>
                <a:effectLst/>
                <a:latin typeface="Arial" charset="0"/>
                <a:ea typeface="Arial" charset="0"/>
                <a:cs typeface="Arial" charset="0"/>
              </a:rPr>
              <a:t>Ordnance Systems, Inc.</a:t>
            </a:r>
            <a:endParaRPr kumimoji="0" lang="en-US" sz="2400" b="1" i="0" u="none" strike="noStrike" cap="none" normalizeH="0" baseline="-25000" dirty="0">
              <a:ln>
                <a:noFill/>
              </a:ln>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77461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idx="4294967295"/>
          </p:nvPr>
        </p:nvSpPr>
        <p:spPr/>
        <p:txBody>
          <a:bodyPr/>
          <a:lstStyle/>
          <a:p>
            <a:pPr eaLnBrk="1" hangingPunct="1"/>
            <a:r>
              <a:rPr lang="en-US" sz="2400" b="1" dirty="0" smtClean="0"/>
              <a:t>Site General Overview -- Mission</a:t>
            </a:r>
          </a:p>
        </p:txBody>
      </p:sp>
      <p:sp>
        <p:nvSpPr>
          <p:cNvPr id="16388" name="Footer Placeholder 14"/>
          <p:cNvSpPr>
            <a:spLocks noGrp="1"/>
          </p:cNvSpPr>
          <p:nvPr>
            <p:ph type="ftr" sz="quarter" idx="4294967295"/>
          </p:nvPr>
        </p:nvSpPr>
        <p:spPr>
          <a:xfrm>
            <a:off x="6096000" y="6613525"/>
            <a:ext cx="2514600" cy="228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mtClean="0"/>
              <a:t>BAE Systems Attorney Client and Work Product Privileges Apply </a:t>
            </a:r>
          </a:p>
        </p:txBody>
      </p:sp>
      <p:graphicFrame>
        <p:nvGraphicFramePr>
          <p:cNvPr id="3" name="Table 2"/>
          <p:cNvGraphicFramePr>
            <a:graphicFrameLocks noGrp="1"/>
          </p:cNvGraphicFramePr>
          <p:nvPr>
            <p:extLst>
              <p:ext uri="{D42A27DB-BD31-4B8C-83A1-F6EECF244321}">
                <p14:modId xmlns:p14="http://schemas.microsoft.com/office/powerpoint/2010/main" val="1651503363"/>
              </p:ext>
            </p:extLst>
          </p:nvPr>
        </p:nvGraphicFramePr>
        <p:xfrm>
          <a:off x="252413" y="1605751"/>
          <a:ext cx="8578851" cy="4362145"/>
        </p:xfrm>
        <a:graphic>
          <a:graphicData uri="http://schemas.openxmlformats.org/drawingml/2006/table">
            <a:tbl>
              <a:tblPr firstRow="1" bandRow="1">
                <a:tableStyleId>{5940675A-B579-460E-94D1-54222C63F5DA}</a:tableStyleId>
              </a:tblPr>
              <a:tblGrid>
                <a:gridCol w="1790170"/>
                <a:gridCol w="1647681"/>
                <a:gridCol w="1655844"/>
                <a:gridCol w="1711039"/>
                <a:gridCol w="1774117"/>
              </a:tblGrid>
              <a:tr h="914401">
                <a:tc>
                  <a:txBody>
                    <a:bodyPr/>
                    <a:lstStyle/>
                    <a:p>
                      <a:pPr algn="ctr"/>
                      <a:r>
                        <a:rPr lang="en-US" sz="1800" b="1" dirty="0" smtClean="0">
                          <a:latin typeface="Calibri" pitchFamily="34" charset="0"/>
                          <a:cs typeface="Calibri" pitchFamily="34" charset="0"/>
                        </a:rPr>
                        <a:t>25 Year Facility Use</a:t>
                      </a:r>
                      <a:endParaRPr lang="en-US" sz="1800" b="1" dirty="0">
                        <a:latin typeface="Calibri" pitchFamily="34" charset="0"/>
                        <a:cs typeface="Calibri" pitchFamily="34" charset="0"/>
                      </a:endParaRPr>
                    </a:p>
                  </a:txBody>
                  <a:tcPr marL="91446" marR="91446" marT="45723" marB="45723" anchor="ctr"/>
                </a:tc>
                <a:tc>
                  <a:txBody>
                    <a:bodyPr/>
                    <a:lstStyle/>
                    <a:p>
                      <a:pPr algn="ctr"/>
                      <a:r>
                        <a:rPr lang="en-US" sz="1800" b="1" dirty="0" smtClean="0">
                          <a:latin typeface="Calibri" pitchFamily="34" charset="0"/>
                          <a:cs typeface="Calibri" pitchFamily="34" charset="0"/>
                        </a:rPr>
                        <a:t>Propellant Supply</a:t>
                      </a:r>
                      <a:endParaRPr lang="en-US" sz="1800" b="1" dirty="0">
                        <a:latin typeface="Calibri" pitchFamily="34" charset="0"/>
                        <a:cs typeface="Calibri" pitchFamily="34" charset="0"/>
                      </a:endParaRPr>
                    </a:p>
                  </a:txBody>
                  <a:tcPr marL="91446" marR="91446" marT="45723" marB="45723" anchor="ctr"/>
                </a:tc>
                <a:tc>
                  <a:txBody>
                    <a:bodyPr/>
                    <a:lstStyle/>
                    <a:p>
                      <a:pPr algn="ctr"/>
                      <a:r>
                        <a:rPr lang="en-US" sz="1800" b="1" dirty="0" smtClean="0">
                          <a:latin typeface="Calibri" pitchFamily="34" charset="0"/>
                          <a:cs typeface="Calibri" pitchFamily="34" charset="0"/>
                        </a:rPr>
                        <a:t>Site Commercial Development</a:t>
                      </a:r>
                      <a:endParaRPr lang="en-US" sz="1800" b="1" dirty="0">
                        <a:latin typeface="Calibri" pitchFamily="34" charset="0"/>
                        <a:cs typeface="Calibri" pitchFamily="34" charset="0"/>
                      </a:endParaRPr>
                    </a:p>
                  </a:txBody>
                  <a:tcPr marL="91446" marR="91446" marT="45723" marB="45723" anchor="ctr"/>
                </a:tc>
                <a:tc>
                  <a:txBody>
                    <a:bodyPr/>
                    <a:lstStyle/>
                    <a:p>
                      <a:pPr algn="ctr"/>
                      <a:r>
                        <a:rPr lang="en-US" sz="1800" b="1" dirty="0" smtClean="0">
                          <a:latin typeface="Calibri" pitchFamily="34" charset="0"/>
                          <a:cs typeface="Calibri" pitchFamily="34" charset="0"/>
                        </a:rPr>
                        <a:t>Research</a:t>
                      </a:r>
                      <a:r>
                        <a:rPr lang="en-US" sz="1800" b="1" baseline="0" dirty="0" smtClean="0">
                          <a:latin typeface="Calibri" pitchFamily="34" charset="0"/>
                          <a:cs typeface="Calibri" pitchFamily="34" charset="0"/>
                        </a:rPr>
                        <a:t> &amp; Development</a:t>
                      </a:r>
                      <a:endParaRPr lang="en-US" sz="1800" b="1" dirty="0">
                        <a:latin typeface="Calibri" pitchFamily="34" charset="0"/>
                        <a:cs typeface="Calibri" pitchFamily="34" charset="0"/>
                      </a:endParaRPr>
                    </a:p>
                  </a:txBody>
                  <a:tcPr marL="91446" marR="91446" marT="45723" marB="45723" anchor="ctr"/>
                </a:tc>
                <a:tc>
                  <a:txBody>
                    <a:bodyPr/>
                    <a:lstStyle/>
                    <a:p>
                      <a:pPr algn="ctr"/>
                      <a:r>
                        <a:rPr lang="en-US" sz="1800" b="1" dirty="0" smtClean="0">
                          <a:latin typeface="Calibri" pitchFamily="34" charset="0"/>
                          <a:cs typeface="Calibri" pitchFamily="34" charset="0"/>
                        </a:rPr>
                        <a:t>Modernization</a:t>
                      </a:r>
                      <a:endParaRPr lang="en-US" sz="1800" b="1" dirty="0">
                        <a:latin typeface="Calibri" pitchFamily="34" charset="0"/>
                        <a:cs typeface="Calibri" pitchFamily="34" charset="0"/>
                      </a:endParaRPr>
                    </a:p>
                  </a:txBody>
                  <a:tcPr marL="91446" marR="91446" marT="45723" marB="45723" anchor="ctr"/>
                </a:tc>
              </a:tr>
              <a:tr h="1158239">
                <a:tc>
                  <a:txBody>
                    <a:bodyPr/>
                    <a:lstStyle/>
                    <a:p>
                      <a:pPr marL="115888" indent="-115888">
                        <a:buFont typeface="Arial" pitchFamily="34" charset="0"/>
                        <a:buChar char="•"/>
                      </a:pPr>
                      <a:r>
                        <a:rPr lang="en-US" sz="1400" b="1" dirty="0" smtClean="0"/>
                        <a:t>Facility O&amp;M</a:t>
                      </a:r>
                    </a:p>
                    <a:p>
                      <a:pPr marL="115888" indent="-115888">
                        <a:buFont typeface="Arial" pitchFamily="34" charset="0"/>
                        <a:buChar char="•"/>
                      </a:pPr>
                      <a:r>
                        <a:rPr lang="en-US" sz="1400" b="1" dirty="0" smtClean="0"/>
                        <a:t>Utilities</a:t>
                      </a:r>
                    </a:p>
                    <a:p>
                      <a:pPr marL="115888" indent="-115888">
                        <a:buFont typeface="Arial" pitchFamily="34" charset="0"/>
                        <a:buChar char="•"/>
                      </a:pPr>
                      <a:r>
                        <a:rPr lang="en-US" sz="1400" b="1" dirty="0" smtClean="0"/>
                        <a:t>SHE Compliance</a:t>
                      </a:r>
                    </a:p>
                    <a:p>
                      <a:pPr marL="115888" indent="-115888">
                        <a:buFont typeface="Arial" pitchFamily="34" charset="0"/>
                        <a:buChar char="•"/>
                      </a:pPr>
                      <a:r>
                        <a:rPr lang="en-US" sz="1400" b="1" dirty="0" smtClean="0"/>
                        <a:t>Physical Security</a:t>
                      </a:r>
                    </a:p>
                    <a:p>
                      <a:pPr marL="115888" indent="-115888">
                        <a:buFont typeface="Arial" pitchFamily="34" charset="0"/>
                        <a:buChar char="•"/>
                      </a:pPr>
                      <a:r>
                        <a:rPr lang="en-US" sz="1400" b="1" dirty="0" smtClean="0"/>
                        <a:t>Energy</a:t>
                      </a:r>
                      <a:r>
                        <a:rPr lang="en-US" sz="1400" b="1" baseline="0" dirty="0" smtClean="0"/>
                        <a:t> Management</a:t>
                      </a:r>
                    </a:p>
                    <a:p>
                      <a:pPr marL="115888" indent="-115888">
                        <a:buFont typeface="Arial" pitchFamily="34" charset="0"/>
                        <a:buChar char="•"/>
                      </a:pPr>
                      <a:endParaRPr lang="en-US" sz="1400" b="1" dirty="0"/>
                    </a:p>
                  </a:txBody>
                  <a:tcPr marL="91446" marR="91446" marT="45723" marB="45723"/>
                </a:tc>
                <a:tc>
                  <a:txBody>
                    <a:bodyPr/>
                    <a:lstStyle/>
                    <a:p>
                      <a:pPr marL="115888" indent="-115888">
                        <a:buFont typeface="Arial" pitchFamily="34" charset="0"/>
                        <a:buChar char="•"/>
                      </a:pPr>
                      <a:r>
                        <a:rPr lang="en-US" sz="1400" b="1" dirty="0" smtClean="0"/>
                        <a:t>DoD</a:t>
                      </a:r>
                      <a:r>
                        <a:rPr lang="en-US" sz="1400" b="1" baseline="0" dirty="0" smtClean="0"/>
                        <a:t> Directed</a:t>
                      </a:r>
                    </a:p>
                    <a:p>
                      <a:pPr marL="115888" indent="-115888">
                        <a:buFont typeface="Arial" pitchFamily="34" charset="0"/>
                        <a:buChar char="•"/>
                      </a:pPr>
                      <a:r>
                        <a:rPr lang="en-US" sz="1400" b="1" baseline="0" dirty="0" smtClean="0"/>
                        <a:t>Agile </a:t>
                      </a:r>
                      <a:r>
                        <a:rPr lang="en-US" sz="1400" b="1" baseline="0" dirty="0" err="1" smtClean="0"/>
                        <a:t>Mfg</a:t>
                      </a:r>
                      <a:endParaRPr lang="en-US" sz="1400" b="1" baseline="0" dirty="0" smtClean="0"/>
                    </a:p>
                    <a:p>
                      <a:pPr marL="115888" indent="-115888">
                        <a:buFont typeface="Arial" pitchFamily="34" charset="0"/>
                        <a:buChar char="•"/>
                      </a:pPr>
                      <a:r>
                        <a:rPr lang="en-US" sz="1400" b="1" baseline="0" dirty="0" smtClean="0"/>
                        <a:t>~75 Products</a:t>
                      </a:r>
                    </a:p>
                  </a:txBody>
                  <a:tcPr marL="91446" marR="91446" marT="45723" marB="45723"/>
                </a:tc>
                <a:tc>
                  <a:txBody>
                    <a:bodyPr/>
                    <a:lstStyle/>
                    <a:p>
                      <a:pPr marL="115888" indent="-115888">
                        <a:buFont typeface="Arial" pitchFamily="34" charset="0"/>
                        <a:buChar char="•"/>
                      </a:pPr>
                      <a:r>
                        <a:rPr lang="en-US" sz="1400" b="1" dirty="0" smtClean="0"/>
                        <a:t>ARMS</a:t>
                      </a:r>
                      <a:r>
                        <a:rPr lang="en-US" sz="1400" b="1" baseline="0" dirty="0" smtClean="0"/>
                        <a:t> Program</a:t>
                      </a:r>
                    </a:p>
                    <a:p>
                      <a:pPr marL="115888" indent="-115888">
                        <a:buFont typeface="Arial" pitchFamily="34" charset="0"/>
                        <a:buChar char="•"/>
                      </a:pPr>
                      <a:r>
                        <a:rPr lang="en-US" sz="1400" b="1" baseline="0" dirty="0" smtClean="0">
                          <a:solidFill>
                            <a:schemeClr val="tx1"/>
                          </a:solidFill>
                        </a:rPr>
                        <a:t>11 </a:t>
                      </a:r>
                      <a:r>
                        <a:rPr lang="en-US" sz="1400" b="1" baseline="0" dirty="0" smtClean="0"/>
                        <a:t>Tenants</a:t>
                      </a:r>
                      <a:endParaRPr lang="en-US" sz="1400" b="1" dirty="0"/>
                    </a:p>
                  </a:txBody>
                  <a:tcPr marL="91446" marR="91446" marT="45723" marB="45723"/>
                </a:tc>
                <a:tc>
                  <a:txBody>
                    <a:bodyPr/>
                    <a:lstStyle/>
                    <a:p>
                      <a:pPr marL="115888" indent="-115888">
                        <a:buFont typeface="Arial" pitchFamily="34" charset="0"/>
                        <a:buChar char="•"/>
                        <a:tabLst>
                          <a:tab pos="115888" algn="l"/>
                        </a:tabLst>
                      </a:pPr>
                      <a:r>
                        <a:rPr lang="en-US" sz="1400" b="1" dirty="0" smtClean="0"/>
                        <a:t>New Propellants</a:t>
                      </a:r>
                    </a:p>
                    <a:p>
                      <a:pPr marL="115888" indent="-115888">
                        <a:buFont typeface="Arial" pitchFamily="34" charset="0"/>
                        <a:buChar char="•"/>
                        <a:tabLst>
                          <a:tab pos="115888" algn="l"/>
                        </a:tabLst>
                      </a:pPr>
                      <a:r>
                        <a:rPr lang="en-US" sz="1400" b="1" dirty="0" smtClean="0"/>
                        <a:t>IM Formulations</a:t>
                      </a:r>
                      <a:endParaRPr lang="en-US" sz="1400" b="1" dirty="0"/>
                    </a:p>
                  </a:txBody>
                  <a:tcPr marL="91446" marR="91446" marT="45723" marB="45723"/>
                </a:tc>
                <a:tc>
                  <a:txBody>
                    <a:bodyPr/>
                    <a:lstStyle/>
                    <a:p>
                      <a:pPr marL="115888" indent="-115888">
                        <a:buFont typeface="Arial" pitchFamily="34" charset="0"/>
                        <a:buChar char="•"/>
                      </a:pPr>
                      <a:r>
                        <a:rPr lang="en-US" sz="1400" b="1" dirty="0" smtClean="0"/>
                        <a:t>Infrastructure</a:t>
                      </a:r>
                    </a:p>
                    <a:p>
                      <a:pPr marL="115888" indent="-115888">
                        <a:buFont typeface="Arial" pitchFamily="34" charset="0"/>
                        <a:buChar char="•"/>
                      </a:pPr>
                      <a:r>
                        <a:rPr lang="en-US" sz="1400" b="1" dirty="0" smtClean="0"/>
                        <a:t>Single-point</a:t>
                      </a:r>
                      <a:r>
                        <a:rPr lang="en-US" sz="1400" b="1" baseline="0" dirty="0" smtClean="0"/>
                        <a:t> Failures</a:t>
                      </a:r>
                    </a:p>
                    <a:p>
                      <a:pPr marL="115888" indent="-115888">
                        <a:buFont typeface="Arial" pitchFamily="34" charset="0"/>
                        <a:buChar char="•"/>
                      </a:pPr>
                      <a:r>
                        <a:rPr lang="en-US" sz="1400" b="1" baseline="0" dirty="0" smtClean="0"/>
                        <a:t>New Technology</a:t>
                      </a:r>
                    </a:p>
                    <a:p>
                      <a:pPr marL="115888" indent="-115888">
                        <a:buFont typeface="Arial" pitchFamily="34" charset="0"/>
                        <a:buChar char="•"/>
                      </a:pPr>
                      <a:r>
                        <a:rPr lang="en-US" sz="1400" b="1" baseline="0" dirty="0" smtClean="0"/>
                        <a:t>Compliance</a:t>
                      </a:r>
                      <a:endParaRPr lang="en-US" sz="1400" b="1" dirty="0"/>
                    </a:p>
                  </a:txBody>
                  <a:tcPr marL="91446" marR="91446" marT="45723" marB="45723"/>
                </a:tc>
              </a:tr>
              <a:tr h="1862773">
                <a:tc>
                  <a:txBody>
                    <a:bodyPr/>
                    <a:lstStyle/>
                    <a:p>
                      <a:endParaRPr lang="en-US" sz="1800" dirty="0"/>
                    </a:p>
                  </a:txBody>
                  <a:tcPr marL="91446" marR="91446" marT="45723" marB="45723"/>
                </a:tc>
                <a:tc>
                  <a:txBody>
                    <a:bodyPr/>
                    <a:lstStyle/>
                    <a:p>
                      <a:endParaRPr lang="en-US" sz="1800" dirty="0"/>
                    </a:p>
                  </a:txBody>
                  <a:tcPr marL="91446" marR="91446" marT="45723" marB="45723"/>
                </a:tc>
                <a:tc>
                  <a:txBody>
                    <a:bodyPr/>
                    <a:lstStyle/>
                    <a:p>
                      <a:endParaRPr lang="en-US" sz="1800" dirty="0"/>
                    </a:p>
                  </a:txBody>
                  <a:tcPr marL="91446" marR="91446" marT="45723" marB="45723"/>
                </a:tc>
                <a:tc>
                  <a:txBody>
                    <a:bodyPr/>
                    <a:lstStyle/>
                    <a:p>
                      <a:endParaRPr lang="en-US" sz="1800" dirty="0"/>
                    </a:p>
                  </a:txBody>
                  <a:tcPr marL="91446" marR="91446" marT="45723" marB="45723"/>
                </a:tc>
                <a:tc>
                  <a:txBody>
                    <a:bodyPr/>
                    <a:lstStyle/>
                    <a:p>
                      <a:endParaRPr lang="en-US" sz="1800" dirty="0"/>
                    </a:p>
                  </a:txBody>
                  <a:tcPr marL="91446" marR="91446" marT="45723" marB="45723"/>
                </a:tc>
              </a:tr>
            </a:tbl>
          </a:graphicData>
        </a:graphic>
      </p:graphicFrame>
      <p:pic>
        <p:nvPicPr>
          <p:cNvPr id="16415" name="Picture 3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270"/>
          <a:stretch/>
        </p:blipFill>
        <p:spPr bwMode="auto">
          <a:xfrm>
            <a:off x="263526" y="4114800"/>
            <a:ext cx="1795462" cy="18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6"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4142187"/>
            <a:ext cx="1741489"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17"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9400" y="4114800"/>
            <a:ext cx="170497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21" name="Picture 34"/>
          <p:cNvPicPr>
            <a:picLocks noChangeAspect="1" noChangeArrowheads="1"/>
          </p:cNvPicPr>
          <p:nvPr/>
        </p:nvPicPr>
        <p:blipFill rotWithShape="1">
          <a:blip r:embed="rId5">
            <a:extLst>
              <a:ext uri="{28A0092B-C50C-407E-A947-70E740481C1C}">
                <a14:useLocalDpi xmlns:a14="http://schemas.microsoft.com/office/drawing/2010/main" val="0"/>
              </a:ext>
            </a:extLst>
          </a:blip>
          <a:srcRect l="18032" r="20860"/>
          <a:stretch/>
        </p:blipFill>
        <p:spPr bwMode="auto">
          <a:xfrm>
            <a:off x="2030413" y="4114800"/>
            <a:ext cx="1646237" cy="185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042" r="15801"/>
          <a:stretch/>
        </p:blipFill>
        <p:spPr bwMode="auto">
          <a:xfrm>
            <a:off x="3737769" y="4114800"/>
            <a:ext cx="1665288" cy="185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05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538" b="23116"/>
          <a:stretch/>
        </p:blipFill>
        <p:spPr>
          <a:xfrm>
            <a:off x="1" y="1295401"/>
            <a:ext cx="9144000" cy="5029200"/>
          </a:xfrm>
          <a:prstGeom prst="rect">
            <a:avLst/>
          </a:prstGeom>
        </p:spPr>
      </p:pic>
      <p:sp>
        <p:nvSpPr>
          <p:cNvPr id="8" name="Title 7"/>
          <p:cNvSpPr>
            <a:spLocks noGrp="1"/>
          </p:cNvSpPr>
          <p:nvPr>
            <p:ph type="ctrTitle"/>
          </p:nvPr>
        </p:nvSpPr>
        <p:spPr>
          <a:xfrm>
            <a:off x="152400" y="762000"/>
            <a:ext cx="8639175" cy="381000"/>
          </a:xfrm>
        </p:spPr>
        <p:txBody>
          <a:bodyPr/>
          <a:lstStyle/>
          <a:p>
            <a:r>
              <a:rPr lang="en-US" dirty="0" smtClean="0"/>
              <a:t>BAE Systems Environmental Stewardship</a:t>
            </a:r>
            <a:endParaRPr lang="en-US" dirty="0"/>
          </a:p>
        </p:txBody>
      </p:sp>
      <p:sp>
        <p:nvSpPr>
          <p:cNvPr id="9" name="Subtitle 8"/>
          <p:cNvSpPr>
            <a:spLocks noGrp="1"/>
          </p:cNvSpPr>
          <p:nvPr>
            <p:ph type="subTitle" idx="1"/>
          </p:nvPr>
        </p:nvSpPr>
        <p:spPr>
          <a:xfrm>
            <a:off x="252412" y="1676400"/>
            <a:ext cx="8639175" cy="381000"/>
          </a:xfrm>
        </p:spPr>
        <p:txBody>
          <a:bodyPr/>
          <a:lstStyle/>
          <a:p>
            <a:r>
              <a:rPr lang="en-US" sz="1800" dirty="0" smtClean="0"/>
              <a:t>. </a:t>
            </a:r>
          </a:p>
          <a:p>
            <a:endParaRPr lang="en-US" sz="1800" dirty="0"/>
          </a:p>
          <a:p>
            <a:endParaRPr lang="en-US" sz="1800" i="1" dirty="0"/>
          </a:p>
        </p:txBody>
      </p:sp>
      <p:sp>
        <p:nvSpPr>
          <p:cNvPr id="5" name="Slide Number Placeholder 4"/>
          <p:cNvSpPr>
            <a:spLocks noGrp="1"/>
          </p:cNvSpPr>
          <p:nvPr>
            <p:ph type="sldNum" sz="quarter" idx="4"/>
          </p:nvPr>
        </p:nvSpPr>
        <p:spPr/>
        <p:txBody>
          <a:bodyPr/>
          <a:lstStyle/>
          <a:p>
            <a:fld id="{D7112A5B-5F75-440B-A852-642870E0188F}" type="slidenum">
              <a:rPr lang="en-US" smtClean="0"/>
              <a:pPr/>
              <a:t>8</a:t>
            </a:fld>
            <a:endParaRPr lang="en-US"/>
          </a:p>
        </p:txBody>
      </p:sp>
      <p:sp>
        <p:nvSpPr>
          <p:cNvPr id="6" name="TextBox 5"/>
          <p:cNvSpPr txBox="1"/>
          <p:nvPr/>
        </p:nvSpPr>
        <p:spPr>
          <a:xfrm>
            <a:off x="552450" y="2286000"/>
            <a:ext cx="8229599" cy="2554545"/>
          </a:xfrm>
          <a:prstGeom prst="rect">
            <a:avLst/>
          </a:prstGeom>
          <a:solidFill>
            <a:srgbClr val="BFBFBF">
              <a:alpha val="74118"/>
            </a:srgbClr>
          </a:solidFill>
        </p:spPr>
        <p:txBody>
          <a:bodyPr wrap="square" rtlCol="0">
            <a:spAutoFit/>
          </a:bodyPr>
          <a:lstStyle/>
          <a:p>
            <a:pPr algn="ctr"/>
            <a:r>
              <a:rPr lang="en-US" sz="2000" b="1" dirty="0"/>
              <a:t>In partnership with the US Army and the United Steel Workers Union, BAE Systems and all of its employees will operate the </a:t>
            </a:r>
            <a:r>
              <a:rPr lang="en-US" sz="2000" b="1" dirty="0" smtClean="0"/>
              <a:t>Radford facility </a:t>
            </a:r>
            <a:r>
              <a:rPr lang="en-US" sz="2000" b="1" dirty="0"/>
              <a:t>in a manner that strives to meet the needs of our current generation of Warfighter without compromising the resources of future generations in the New River Valley.  The employees of Team Radford will comply with all applicable legal requirements to promote environmental protection and enhancement and exceed those requirements when </a:t>
            </a:r>
            <a:r>
              <a:rPr lang="en-US" sz="2000" b="1" dirty="0" smtClean="0"/>
              <a:t>possible.</a:t>
            </a:r>
            <a:endParaRPr lang="en-US" sz="2000" b="1" dirty="0"/>
          </a:p>
        </p:txBody>
      </p:sp>
    </p:spTree>
    <p:extLst>
      <p:ext uri="{BB962C8B-B14F-4D97-AF65-F5344CB8AC3E}">
        <p14:creationId xmlns:p14="http://schemas.microsoft.com/office/powerpoint/2010/main" val="2675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 Air Tracking and Reporting</a:t>
            </a:r>
            <a:endParaRPr lang="en-US" dirty="0"/>
          </a:p>
        </p:txBody>
      </p:sp>
      <p:sp>
        <p:nvSpPr>
          <p:cNvPr id="4" name="Slide Number Placeholder 3"/>
          <p:cNvSpPr>
            <a:spLocks noGrp="1"/>
          </p:cNvSpPr>
          <p:nvPr>
            <p:ph type="sldNum" sz="quarter" idx="10"/>
          </p:nvPr>
        </p:nvSpPr>
        <p:spPr/>
        <p:txBody>
          <a:bodyPr/>
          <a:lstStyle/>
          <a:p>
            <a:fld id="{EFC671D7-2D35-44D9-BDD0-2D99E34494E1}" type="slidenum">
              <a:rPr lang="en-US" smtClean="0"/>
              <a:t>9</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1447800"/>
            <a:ext cx="45720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438275"/>
            <a:ext cx="4267200" cy="4352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049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676B6E"/>
      </a:lt2>
      <a:accent1>
        <a:srgbClr val="32609B"/>
      </a:accent1>
      <a:accent2>
        <a:srgbClr val="3C5772"/>
      </a:accent2>
      <a:accent3>
        <a:srgbClr val="FFFFFF"/>
      </a:accent3>
      <a:accent4>
        <a:srgbClr val="000000"/>
      </a:accent4>
      <a:accent5>
        <a:srgbClr val="ADB6CB"/>
      </a:accent5>
      <a:accent6>
        <a:srgbClr val="354E67"/>
      </a:accent6>
      <a:hlink>
        <a:srgbClr val="B0B4B7"/>
      </a:hlink>
      <a:folHlink>
        <a:srgbClr val="ADAA85"/>
      </a:folHlink>
    </a:clrScheme>
    <a:fontScheme name="Blank 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25000">
            <a:ln>
              <a:noFill/>
            </a:ln>
            <a:solidFill>
              <a:schemeClr val="tx1"/>
            </a:solidFill>
            <a:effectLst/>
            <a:latin typeface="Arial" charset="0"/>
            <a:ea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12362 - Winstead - Presentation 2011 E2S2</Template>
  <TotalTime>2444</TotalTime>
  <Words>886</Words>
  <Application>Microsoft Office PowerPoint</Application>
  <PresentationFormat>On-screen Show (4:3)</PresentationFormat>
  <Paragraphs>217</Paragraphs>
  <Slides>15</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Calibri</vt:lpstr>
      <vt:lpstr>Blank Presentation</vt:lpstr>
      <vt:lpstr>Default Design</vt:lpstr>
      <vt:lpstr>Questions</vt:lpstr>
      <vt:lpstr>Radford Army Ammunition Plant</vt:lpstr>
      <vt:lpstr>Agenda</vt:lpstr>
      <vt:lpstr>Introductions </vt:lpstr>
      <vt:lpstr>BAE Systems, Inc.</vt:lpstr>
      <vt:lpstr>Ordnance Systems Inc. </vt:lpstr>
      <vt:lpstr>Site General Overview -- Mission</vt:lpstr>
      <vt:lpstr>BAE Systems Environmental Stewardship</vt:lpstr>
      <vt:lpstr>Robust Air Tracking and Reporting</vt:lpstr>
      <vt:lpstr>Water Management</vt:lpstr>
      <vt:lpstr>Waste Management</vt:lpstr>
      <vt:lpstr>Energetic Waste Disposal Process</vt:lpstr>
      <vt:lpstr>Modification Request Sent to the DEQ</vt:lpstr>
      <vt:lpstr>Why did BAE Systems ask for a change in small burn chromium concentrations? </vt:lpstr>
      <vt:lpstr>Questions</vt:lpstr>
    </vt:vector>
  </TitlesOfParts>
  <Company>OSI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Radford Army Ammunition Plant Transition to BAE Operation</dc:title>
  <dc:creator>Ogle, James (US SSA)</dc:creator>
  <cp:lastModifiedBy>charles.saks</cp:lastModifiedBy>
  <cp:revision>111</cp:revision>
  <cp:lastPrinted>2013-04-15T22:04:46Z</cp:lastPrinted>
  <dcterms:created xsi:type="dcterms:W3CDTF">2012-02-03T13:59:14Z</dcterms:created>
  <dcterms:modified xsi:type="dcterms:W3CDTF">2015-04-28T17:40:22Z</dcterms:modified>
</cp:coreProperties>
</file>